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6.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8.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9.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0.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0" r:id="rId5"/>
    <p:sldMasterId id="2147483651" r:id="rId6"/>
    <p:sldMasterId id="2147483652" r:id="rId7"/>
    <p:sldMasterId id="2147483653" r:id="rId8"/>
    <p:sldMasterId id="2147483658" r:id="rId9"/>
    <p:sldMasterId id="2147483687" r:id="rId10"/>
    <p:sldMasterId id="2147483716" r:id="rId11"/>
    <p:sldMasterId id="2147483752" r:id="rId12"/>
    <p:sldMasterId id="2147483841" r:id="rId13"/>
    <p:sldMasterId id="2147483859" r:id="rId14"/>
  </p:sldMasterIdLst>
  <p:notesMasterIdLst>
    <p:notesMasterId r:id="rId92"/>
  </p:notesMasterIdLst>
  <p:sldIdLst>
    <p:sldId id="256" r:id="rId15"/>
    <p:sldId id="343" r:id="rId16"/>
    <p:sldId id="419" r:id="rId17"/>
    <p:sldId id="352" r:id="rId18"/>
    <p:sldId id="348" r:id="rId19"/>
    <p:sldId id="349" r:id="rId20"/>
    <p:sldId id="424" r:id="rId21"/>
    <p:sldId id="425" r:id="rId22"/>
    <p:sldId id="353" r:id="rId23"/>
    <p:sldId id="354" r:id="rId24"/>
    <p:sldId id="426" r:id="rId25"/>
    <p:sldId id="420" r:id="rId26"/>
    <p:sldId id="356" r:id="rId27"/>
    <p:sldId id="427" r:id="rId28"/>
    <p:sldId id="428" r:id="rId29"/>
    <p:sldId id="429" r:id="rId30"/>
    <p:sldId id="357" r:id="rId31"/>
    <p:sldId id="358" r:id="rId32"/>
    <p:sldId id="430" r:id="rId33"/>
    <p:sldId id="359" r:id="rId34"/>
    <p:sldId id="360" r:id="rId35"/>
    <p:sldId id="361" r:id="rId36"/>
    <p:sldId id="421" r:id="rId37"/>
    <p:sldId id="363" r:id="rId38"/>
    <p:sldId id="364" r:id="rId39"/>
    <p:sldId id="365" r:id="rId40"/>
    <p:sldId id="366" r:id="rId41"/>
    <p:sldId id="368" r:id="rId42"/>
    <p:sldId id="369" r:id="rId43"/>
    <p:sldId id="370" r:id="rId44"/>
    <p:sldId id="371" r:id="rId45"/>
    <p:sldId id="372" r:id="rId46"/>
    <p:sldId id="373" r:id="rId47"/>
    <p:sldId id="374" r:id="rId48"/>
    <p:sldId id="375" r:id="rId49"/>
    <p:sldId id="376" r:id="rId50"/>
    <p:sldId id="377" r:id="rId51"/>
    <p:sldId id="378" r:id="rId52"/>
    <p:sldId id="379" r:id="rId53"/>
    <p:sldId id="380" r:id="rId54"/>
    <p:sldId id="381" r:id="rId55"/>
    <p:sldId id="397" r:id="rId56"/>
    <p:sldId id="398" r:id="rId57"/>
    <p:sldId id="399" r:id="rId58"/>
    <p:sldId id="401" r:id="rId59"/>
    <p:sldId id="402" r:id="rId60"/>
    <p:sldId id="403" r:id="rId61"/>
    <p:sldId id="404" r:id="rId62"/>
    <p:sldId id="405" r:id="rId63"/>
    <p:sldId id="406" r:id="rId64"/>
    <p:sldId id="407" r:id="rId65"/>
    <p:sldId id="408" r:id="rId66"/>
    <p:sldId id="409" r:id="rId67"/>
    <p:sldId id="410" r:id="rId68"/>
    <p:sldId id="411" r:id="rId69"/>
    <p:sldId id="412" r:id="rId70"/>
    <p:sldId id="417" r:id="rId71"/>
    <p:sldId id="414" r:id="rId72"/>
    <p:sldId id="413" r:id="rId73"/>
    <p:sldId id="415" r:id="rId74"/>
    <p:sldId id="416" r:id="rId75"/>
    <p:sldId id="382" r:id="rId76"/>
    <p:sldId id="383" r:id="rId77"/>
    <p:sldId id="384" r:id="rId78"/>
    <p:sldId id="385" r:id="rId79"/>
    <p:sldId id="386" r:id="rId80"/>
    <p:sldId id="387" r:id="rId81"/>
    <p:sldId id="388" r:id="rId82"/>
    <p:sldId id="389" r:id="rId83"/>
    <p:sldId id="418" r:id="rId84"/>
    <p:sldId id="392" r:id="rId85"/>
    <p:sldId id="431" r:id="rId86"/>
    <p:sldId id="394" r:id="rId87"/>
    <p:sldId id="423" r:id="rId88"/>
    <p:sldId id="390" r:id="rId89"/>
    <p:sldId id="274" r:id="rId90"/>
    <p:sldId id="422" r:id="rId91"/>
  </p:sldIdLst>
  <p:sldSz cx="9144000" cy="5143500" type="screen16x9"/>
  <p:notesSz cx="6858000" cy="9144000"/>
  <p:defaultText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C66"/>
    <a:srgbClr val="98D0F0"/>
    <a:srgbClr val="2C75A2"/>
    <a:srgbClr val="EDF5F8"/>
    <a:srgbClr val="75AE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15" autoAdjust="0"/>
    <p:restoredTop sz="94700" autoAdjust="0"/>
  </p:normalViewPr>
  <p:slideViewPr>
    <p:cSldViewPr>
      <p:cViewPr varScale="1">
        <p:scale>
          <a:sx n="93" d="100"/>
          <a:sy n="93" d="100"/>
        </p:scale>
        <p:origin x="522" y="7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slide" Target="slides/slide49.xml"/><Relationship Id="rId68" Type="http://schemas.openxmlformats.org/officeDocument/2006/relationships/slide" Target="slides/slide54.xml"/><Relationship Id="rId76" Type="http://schemas.openxmlformats.org/officeDocument/2006/relationships/slide" Target="slides/slide62.xml"/><Relationship Id="rId84" Type="http://schemas.openxmlformats.org/officeDocument/2006/relationships/slide" Target="slides/slide70.xml"/><Relationship Id="rId89" Type="http://schemas.openxmlformats.org/officeDocument/2006/relationships/slide" Target="slides/slide75.xml"/><Relationship Id="rId7" Type="http://schemas.openxmlformats.org/officeDocument/2006/relationships/slideMaster" Target="slideMasters/slideMaster4.xml"/><Relationship Id="rId71" Type="http://schemas.openxmlformats.org/officeDocument/2006/relationships/slide" Target="slides/slide57.xml"/><Relationship Id="rId9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slide" Target="slides/slide60.xml"/><Relationship Id="rId79" Type="http://schemas.openxmlformats.org/officeDocument/2006/relationships/slide" Target="slides/slide65.xml"/><Relationship Id="rId87" Type="http://schemas.openxmlformats.org/officeDocument/2006/relationships/slide" Target="slides/slide73.xml"/><Relationship Id="rId5" Type="http://schemas.openxmlformats.org/officeDocument/2006/relationships/slideMaster" Target="slideMasters/slideMaster2.xml"/><Relationship Id="rId61" Type="http://schemas.openxmlformats.org/officeDocument/2006/relationships/slide" Target="slides/slide47.xml"/><Relationship Id="rId82" Type="http://schemas.openxmlformats.org/officeDocument/2006/relationships/slide" Target="slides/slide68.xml"/><Relationship Id="rId90" Type="http://schemas.openxmlformats.org/officeDocument/2006/relationships/slide" Target="slides/slide76.xml"/><Relationship Id="rId95" Type="http://schemas.openxmlformats.org/officeDocument/2006/relationships/theme" Target="theme/theme1.xml"/><Relationship Id="rId19" Type="http://schemas.openxmlformats.org/officeDocument/2006/relationships/slide" Target="slides/slide5.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slide" Target="slides/slide63.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slide" Target="slides/slide58.xml"/><Relationship Id="rId80" Type="http://schemas.openxmlformats.org/officeDocument/2006/relationships/slide" Target="slides/slide66.xml"/><Relationship Id="rId85" Type="http://schemas.openxmlformats.org/officeDocument/2006/relationships/slide" Target="slides/slide71.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slide" Target="slides/slide61.xml"/><Relationship Id="rId83" Type="http://schemas.openxmlformats.org/officeDocument/2006/relationships/slide" Target="slides/slide69.xml"/><Relationship Id="rId88" Type="http://schemas.openxmlformats.org/officeDocument/2006/relationships/slide" Target="slides/slide74.xml"/><Relationship Id="rId91" Type="http://schemas.openxmlformats.org/officeDocument/2006/relationships/slide" Target="slides/slide77.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slide" Target="slides/slide64.xml"/><Relationship Id="rId81" Type="http://schemas.openxmlformats.org/officeDocument/2006/relationships/slide" Target="slides/slide67.xml"/><Relationship Id="rId86" Type="http://schemas.openxmlformats.org/officeDocument/2006/relationships/slide" Target="slides/slide72.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Segoe UI" panose="020B0502040204020203" pitchFamily="34" charset="0"/>
                <a:ea typeface="+mn-ea"/>
                <a:cs typeface="Segoe UI" panose="020B0502040204020203" pitchFamily="34" charset="0"/>
              </a:defRPr>
            </a:pPr>
            <a:r>
              <a:rPr lang="en-CA"/>
              <a:t>Nbr Users</a:t>
            </a:r>
            <a:endParaRPr lang="en-US"/>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en-US"/>
        </a:p>
      </c:txPr>
    </c:title>
    <c:autoTitleDeleted val="0"/>
    <c:plotArea>
      <c:layout/>
      <c:lineChart>
        <c:grouping val="standard"/>
        <c:varyColors val="0"/>
        <c:ser>
          <c:idx val="0"/>
          <c:order val="0"/>
          <c:tx>
            <c:strRef>
              <c:f>Sheet1!$B$1</c:f>
              <c:strCache>
                <c:ptCount val="1"/>
                <c:pt idx="0">
                  <c:v>Fiscal Quarter</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Q1</c:v>
                </c:pt>
                <c:pt idx="1">
                  <c:v>Q2</c:v>
                </c:pt>
                <c:pt idx="2">
                  <c:v>Q3</c:v>
                </c:pt>
                <c:pt idx="3">
                  <c:v>Q4</c:v>
                </c:pt>
              </c:strCache>
            </c:strRef>
          </c:cat>
          <c:val>
            <c:numRef>
              <c:f>Sheet1!$B$2:$B$5</c:f>
              <c:numCache>
                <c:formatCode>General</c:formatCode>
                <c:ptCount val="4"/>
                <c:pt idx="0">
                  <c:v>10</c:v>
                </c:pt>
                <c:pt idx="1">
                  <c:v>1000</c:v>
                </c:pt>
                <c:pt idx="2">
                  <c:v>30</c:v>
                </c:pt>
                <c:pt idx="3">
                  <c:v>100</c:v>
                </c:pt>
              </c:numCache>
            </c:numRef>
          </c:val>
          <c:smooth val="0"/>
        </c:ser>
        <c:dLbls>
          <c:showLegendKey val="0"/>
          <c:showVal val="0"/>
          <c:showCatName val="0"/>
          <c:showSerName val="0"/>
          <c:showPercent val="0"/>
          <c:showBubbleSize val="0"/>
        </c:dLbls>
        <c:marker val="1"/>
        <c:smooth val="0"/>
        <c:axId val="378276832"/>
        <c:axId val="378281144"/>
      </c:lineChart>
      <c:catAx>
        <c:axId val="378276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en-US"/>
          </a:p>
        </c:txPr>
        <c:crossAx val="378281144"/>
        <c:crosses val="autoZero"/>
        <c:auto val="1"/>
        <c:lblAlgn val="ctr"/>
        <c:lblOffset val="100"/>
        <c:noMultiLvlLbl val="0"/>
      </c:catAx>
      <c:valAx>
        <c:axId val="378281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en-US"/>
          </a:p>
        </c:txPr>
        <c:crossAx val="3782768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en-US"/>
        </a:p>
      </c:txPr>
    </c:legend>
    <c:plotVisOnly val="1"/>
    <c:dispBlanksAs val="gap"/>
    <c:showDLblsOverMax val="0"/>
  </c:chart>
  <c:spPr>
    <a:noFill/>
    <a:ln>
      <a:noFill/>
    </a:ln>
    <a:effectLst/>
  </c:spPr>
  <c:txPr>
    <a:bodyPr/>
    <a:lstStyle/>
    <a:p>
      <a:pPr>
        <a:defRPr>
          <a:latin typeface="Segoe UI" panose="020B0502040204020203" pitchFamily="34" charset="0"/>
          <a:cs typeface="Segoe UI" panose="020B0502040204020203"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3622F4-97F7-47A1-9320-884B324A9EB8}" type="datetimeFigureOut">
              <a:rPr lang="en-US" smtClean="0"/>
              <a:t>3/25/2015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3563D8-F75B-49F0-A3D7-18D5E1D32397}" type="slidenum">
              <a:rPr lang="en-US" smtClean="0"/>
              <a:t>‹#›</a:t>
            </a:fld>
            <a:endParaRPr lang="en-US"/>
          </a:p>
        </p:txBody>
      </p:sp>
    </p:spTree>
    <p:extLst>
      <p:ext uri="{BB962C8B-B14F-4D97-AF65-F5344CB8AC3E}">
        <p14:creationId xmlns:p14="http://schemas.microsoft.com/office/powerpoint/2010/main" val="3183927000"/>
      </p:ext>
    </p:extLst>
  </p:cSld>
  <p:clrMap bg1="lt1" tx1="dk1" bg2="lt2" tx2="dk2" accent1="accent1" accent2="accent2" accent3="accent3" accent4="accent4" accent5="accent5" accent6="accent6" hlink="hlink" folHlink="folHlink"/>
  <p:notesStyle>
    <a:lvl1pPr marL="0" algn="l" defTabSz="914166" rtl="0" eaLnBrk="1" latinLnBrk="0" hangingPunct="1">
      <a:defRPr sz="1200" kern="1200">
        <a:solidFill>
          <a:schemeClr val="tx1"/>
        </a:solidFill>
        <a:latin typeface="+mn-lt"/>
        <a:ea typeface="+mn-ea"/>
        <a:cs typeface="+mn-cs"/>
      </a:defRPr>
    </a:lvl1pPr>
    <a:lvl2pPr marL="457083" algn="l" defTabSz="914166" rtl="0" eaLnBrk="1" latinLnBrk="0" hangingPunct="1">
      <a:defRPr sz="1200" kern="1200">
        <a:solidFill>
          <a:schemeClr val="tx1"/>
        </a:solidFill>
        <a:latin typeface="+mn-lt"/>
        <a:ea typeface="+mn-ea"/>
        <a:cs typeface="+mn-cs"/>
      </a:defRPr>
    </a:lvl2pPr>
    <a:lvl3pPr marL="914166" algn="l" defTabSz="914166" rtl="0" eaLnBrk="1" latinLnBrk="0" hangingPunct="1">
      <a:defRPr sz="1200" kern="1200">
        <a:solidFill>
          <a:schemeClr val="tx1"/>
        </a:solidFill>
        <a:latin typeface="+mn-lt"/>
        <a:ea typeface="+mn-ea"/>
        <a:cs typeface="+mn-cs"/>
      </a:defRPr>
    </a:lvl3pPr>
    <a:lvl4pPr marL="1371249" algn="l" defTabSz="914166" rtl="0" eaLnBrk="1" latinLnBrk="0" hangingPunct="1">
      <a:defRPr sz="1200" kern="1200">
        <a:solidFill>
          <a:schemeClr val="tx1"/>
        </a:solidFill>
        <a:latin typeface="+mn-lt"/>
        <a:ea typeface="+mn-ea"/>
        <a:cs typeface="+mn-cs"/>
      </a:defRPr>
    </a:lvl4pPr>
    <a:lvl5pPr marL="1828332" algn="l" defTabSz="914166" rtl="0" eaLnBrk="1" latinLnBrk="0" hangingPunct="1">
      <a:defRPr sz="1200" kern="1200">
        <a:solidFill>
          <a:schemeClr val="tx1"/>
        </a:solidFill>
        <a:latin typeface="+mn-lt"/>
        <a:ea typeface="+mn-ea"/>
        <a:cs typeface="+mn-cs"/>
      </a:defRPr>
    </a:lvl5pPr>
    <a:lvl6pPr marL="2285415" algn="l" defTabSz="914166" rtl="0" eaLnBrk="1" latinLnBrk="0" hangingPunct="1">
      <a:defRPr sz="1200" kern="1200">
        <a:solidFill>
          <a:schemeClr val="tx1"/>
        </a:solidFill>
        <a:latin typeface="+mn-lt"/>
        <a:ea typeface="+mn-ea"/>
        <a:cs typeface="+mn-cs"/>
      </a:defRPr>
    </a:lvl6pPr>
    <a:lvl7pPr marL="2742498" algn="l" defTabSz="914166" rtl="0" eaLnBrk="1" latinLnBrk="0" hangingPunct="1">
      <a:defRPr sz="1200" kern="1200">
        <a:solidFill>
          <a:schemeClr val="tx1"/>
        </a:solidFill>
        <a:latin typeface="+mn-lt"/>
        <a:ea typeface="+mn-ea"/>
        <a:cs typeface="+mn-cs"/>
      </a:defRPr>
    </a:lvl7pPr>
    <a:lvl8pPr marL="3199580" algn="l" defTabSz="914166" rtl="0" eaLnBrk="1" latinLnBrk="0" hangingPunct="1">
      <a:defRPr sz="1200" kern="1200">
        <a:solidFill>
          <a:schemeClr val="tx1"/>
        </a:solidFill>
        <a:latin typeface="+mn-lt"/>
        <a:ea typeface="+mn-ea"/>
        <a:cs typeface="+mn-cs"/>
      </a:defRPr>
    </a:lvl8pPr>
    <a:lvl9pPr marL="3656664" algn="l" defTabSz="91416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799"/>
              </a:spcBef>
            </a:pPr>
            <a:r>
              <a:rPr lang="en-US" sz="1200" dirty="0" smtClean="0">
                <a:solidFill>
                  <a:schemeClr val="tx1"/>
                </a:solidFill>
              </a:rPr>
              <a:t>Rapidly setup environments to drive business priorities</a:t>
            </a:r>
          </a:p>
          <a:p>
            <a:pPr>
              <a:spcBef>
                <a:spcPts val="1799"/>
              </a:spcBef>
            </a:pPr>
            <a:r>
              <a:rPr lang="en-US" sz="1200" dirty="0" smtClean="0">
                <a:solidFill>
                  <a:schemeClr val="tx1"/>
                </a:solidFill>
              </a:rPr>
              <a:t>Scale to meet peak demands </a:t>
            </a:r>
          </a:p>
          <a:p>
            <a:pPr>
              <a:spcBef>
                <a:spcPts val="1799"/>
              </a:spcBef>
            </a:pPr>
            <a:r>
              <a:rPr lang="en-US" sz="1200" dirty="0" smtClean="0">
                <a:solidFill>
                  <a:schemeClr val="tx1"/>
                </a:solidFill>
              </a:rPr>
              <a:t>Increase daily activities, efficiency and reduced cost.</a:t>
            </a:r>
          </a:p>
          <a:p>
            <a:endParaRPr lang="en-US" sz="1200" dirty="0" smtClean="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298242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a:xfrm>
            <a:off x="3884613" y="0"/>
            <a:ext cx="2971800" cy="457200"/>
          </a:xfrm>
          <a:prstGeom prst="rect">
            <a:avLst/>
          </a:prstGeom>
        </p:spPr>
        <p:txBody>
          <a:bodyPr/>
          <a:lstStyle/>
          <a:p>
            <a:fld id="{81331B57-0BE5-4F82-AA58-76F53EFF3ADA}" type="datetime8">
              <a:rPr lang="en-US" smtClean="0">
                <a:solidFill>
                  <a:prstClr val="black"/>
                </a:solidFill>
              </a:rPr>
              <a:pPr/>
              <a:t>3/25/2015 2:10 PM</a:t>
            </a:fld>
            <a:endParaRPr lang="en-US">
              <a:solidFill>
                <a:prstClr val="black"/>
              </a:solidFill>
            </a:endParaRPr>
          </a:p>
        </p:txBody>
      </p:sp>
      <p:sp>
        <p:nvSpPr>
          <p:cNvPr id="6" name="Footer Placeholder 5"/>
          <p:cNvSpPr>
            <a:spLocks noGrp="1"/>
          </p:cNvSpPr>
          <p:nvPr>
            <p:ph type="ftr" sz="quarter" idx="12"/>
          </p:nvPr>
        </p:nvSpPr>
        <p:spPr>
          <a:xfrm>
            <a:off x="0" y="8685213"/>
            <a:ext cx="6172200" cy="457200"/>
          </a:xfrm>
          <a:prstGeom prst="rect">
            <a:avLst/>
          </a:prstGeom>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226725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a:xfrm>
            <a:off x="3884613" y="0"/>
            <a:ext cx="2971800" cy="457200"/>
          </a:xfrm>
          <a:prstGeom prst="rect">
            <a:avLst/>
          </a:prstGeom>
        </p:spPr>
        <p:txBody>
          <a:bodyPr/>
          <a:lstStyle/>
          <a:p>
            <a:fld id="{81331B57-0BE5-4F82-AA58-76F53EFF3ADA}" type="datetime8">
              <a:rPr lang="en-US" smtClean="0">
                <a:solidFill>
                  <a:prstClr val="black"/>
                </a:solidFill>
              </a:rPr>
              <a:pPr/>
              <a:t>3/25/2015 2:10 PM</a:t>
            </a:fld>
            <a:endParaRPr lang="en-US">
              <a:solidFill>
                <a:prstClr val="black"/>
              </a:solidFill>
            </a:endParaRPr>
          </a:p>
        </p:txBody>
      </p:sp>
      <p:sp>
        <p:nvSpPr>
          <p:cNvPr id="6" name="Footer Placeholder 5"/>
          <p:cNvSpPr>
            <a:spLocks noGrp="1"/>
          </p:cNvSpPr>
          <p:nvPr>
            <p:ph type="ftr" sz="quarter" idx="12"/>
          </p:nvPr>
        </p:nvSpPr>
        <p:spPr>
          <a:xfrm>
            <a:off x="0" y="8685213"/>
            <a:ext cx="6172200" cy="457200"/>
          </a:xfrm>
          <a:prstGeom prst="rect">
            <a:avLst/>
          </a:prstGeom>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754202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a:xfrm>
            <a:off x="3884613" y="0"/>
            <a:ext cx="2971800" cy="457200"/>
          </a:xfrm>
          <a:prstGeom prst="rect">
            <a:avLst/>
          </a:prstGeom>
        </p:spPr>
        <p:txBody>
          <a:bodyPr/>
          <a:lstStyle/>
          <a:p>
            <a:fld id="{81331B57-0BE5-4F82-AA58-76F53EFF3ADA}" type="datetime8">
              <a:rPr lang="en-US" smtClean="0">
                <a:solidFill>
                  <a:prstClr val="black"/>
                </a:solidFill>
              </a:rPr>
              <a:pPr/>
              <a:t>3/25/2015 2:10 PM</a:t>
            </a:fld>
            <a:endParaRPr lang="en-US">
              <a:solidFill>
                <a:prstClr val="black"/>
              </a:solidFill>
            </a:endParaRPr>
          </a:p>
        </p:txBody>
      </p:sp>
      <p:sp>
        <p:nvSpPr>
          <p:cNvPr id="6" name="Footer Placeholder 5"/>
          <p:cNvSpPr>
            <a:spLocks noGrp="1"/>
          </p:cNvSpPr>
          <p:nvPr>
            <p:ph type="ftr" sz="quarter" idx="12"/>
          </p:nvPr>
        </p:nvSpPr>
        <p:spPr>
          <a:xfrm>
            <a:off x="0" y="8685213"/>
            <a:ext cx="6172200" cy="457200"/>
          </a:xfrm>
          <a:prstGeom prst="rect">
            <a:avLst/>
          </a:prstGeom>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114101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a:xfrm>
            <a:off x="3884613" y="0"/>
            <a:ext cx="2971800" cy="457200"/>
          </a:xfrm>
          <a:prstGeom prst="rect">
            <a:avLst/>
          </a:prstGeom>
        </p:spPr>
        <p:txBody>
          <a:bodyPr/>
          <a:lstStyle/>
          <a:p>
            <a:fld id="{81331B57-0BE5-4F82-AA58-76F53EFF3ADA}" type="datetime8">
              <a:rPr lang="en-US" smtClean="0">
                <a:solidFill>
                  <a:prstClr val="black"/>
                </a:solidFill>
              </a:rPr>
              <a:pPr/>
              <a:t>3/25/2015 2:10 PM</a:t>
            </a:fld>
            <a:endParaRPr lang="en-US">
              <a:solidFill>
                <a:prstClr val="black"/>
              </a:solidFill>
            </a:endParaRPr>
          </a:p>
        </p:txBody>
      </p:sp>
      <p:sp>
        <p:nvSpPr>
          <p:cNvPr id="6" name="Footer Placeholder 5"/>
          <p:cNvSpPr>
            <a:spLocks noGrp="1"/>
          </p:cNvSpPr>
          <p:nvPr>
            <p:ph type="ftr" sz="quarter" idx="12"/>
          </p:nvPr>
        </p:nvSpPr>
        <p:spPr>
          <a:xfrm>
            <a:off x="0" y="8685213"/>
            <a:ext cx="6172200" cy="457200"/>
          </a:xfrm>
          <a:prstGeom prst="rect">
            <a:avLst/>
          </a:prstGeom>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210469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a:xfrm>
            <a:off x="3884613" y="0"/>
            <a:ext cx="2971800" cy="457200"/>
          </a:xfrm>
          <a:prstGeom prst="rect">
            <a:avLst/>
          </a:prstGeom>
        </p:spPr>
        <p:txBody>
          <a:bodyPr/>
          <a:lstStyle/>
          <a:p>
            <a:fld id="{81331B57-0BE5-4F82-AA58-76F53EFF3ADA}" type="datetime8">
              <a:rPr lang="en-US" smtClean="0">
                <a:solidFill>
                  <a:prstClr val="black"/>
                </a:solidFill>
              </a:rPr>
              <a:pPr/>
              <a:t>3/25/2015 2:10 PM</a:t>
            </a:fld>
            <a:endParaRPr lang="en-US">
              <a:solidFill>
                <a:prstClr val="black"/>
              </a:solidFill>
            </a:endParaRPr>
          </a:p>
        </p:txBody>
      </p:sp>
      <p:sp>
        <p:nvSpPr>
          <p:cNvPr id="6" name="Footer Placeholder 5"/>
          <p:cNvSpPr>
            <a:spLocks noGrp="1"/>
          </p:cNvSpPr>
          <p:nvPr>
            <p:ph type="ftr" sz="quarter" idx="12"/>
          </p:nvPr>
        </p:nvSpPr>
        <p:spPr>
          <a:xfrm>
            <a:off x="0" y="8685213"/>
            <a:ext cx="6172200" cy="457200"/>
          </a:xfrm>
          <a:prstGeom prst="rect">
            <a:avLst/>
          </a:prstGeom>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98272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a:xfrm>
            <a:off x="3884613" y="0"/>
            <a:ext cx="2971800" cy="457200"/>
          </a:xfrm>
          <a:prstGeom prst="rect">
            <a:avLst/>
          </a:prstGeom>
        </p:spPr>
        <p:txBody>
          <a:bodyPr/>
          <a:lstStyle/>
          <a:p>
            <a:fld id="{81331B57-0BE5-4F82-AA58-76F53EFF3ADA}" type="datetime8">
              <a:rPr lang="en-US" smtClean="0">
                <a:solidFill>
                  <a:prstClr val="black"/>
                </a:solidFill>
              </a:rPr>
              <a:pPr/>
              <a:t>3/25/2015 2:10 PM</a:t>
            </a:fld>
            <a:endParaRPr lang="en-US">
              <a:solidFill>
                <a:prstClr val="black"/>
              </a:solidFill>
            </a:endParaRPr>
          </a:p>
        </p:txBody>
      </p:sp>
      <p:sp>
        <p:nvSpPr>
          <p:cNvPr id="6" name="Footer Placeholder 5"/>
          <p:cNvSpPr>
            <a:spLocks noGrp="1"/>
          </p:cNvSpPr>
          <p:nvPr>
            <p:ph type="ftr" sz="quarter" idx="12"/>
          </p:nvPr>
        </p:nvSpPr>
        <p:spPr>
          <a:xfrm>
            <a:off x="0" y="8685213"/>
            <a:ext cx="6172200" cy="457200"/>
          </a:xfrm>
          <a:prstGeom prst="rect">
            <a:avLst/>
          </a:prstGeom>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171604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a:xfrm>
            <a:off x="3884613" y="0"/>
            <a:ext cx="2971800" cy="457200"/>
          </a:xfrm>
          <a:prstGeom prst="rect">
            <a:avLst/>
          </a:prstGeom>
        </p:spPr>
        <p:txBody>
          <a:bodyPr/>
          <a:lstStyle/>
          <a:p>
            <a:fld id="{81331B57-0BE5-4F82-AA58-76F53EFF3ADA}" type="datetime8">
              <a:rPr lang="en-US" smtClean="0">
                <a:solidFill>
                  <a:prstClr val="black"/>
                </a:solidFill>
              </a:rPr>
              <a:pPr/>
              <a:t>3/25/2015 2:10 PM</a:t>
            </a:fld>
            <a:endParaRPr lang="en-US">
              <a:solidFill>
                <a:prstClr val="black"/>
              </a:solidFill>
            </a:endParaRPr>
          </a:p>
        </p:txBody>
      </p:sp>
      <p:sp>
        <p:nvSpPr>
          <p:cNvPr id="6" name="Footer Placeholder 5"/>
          <p:cNvSpPr>
            <a:spLocks noGrp="1"/>
          </p:cNvSpPr>
          <p:nvPr>
            <p:ph type="ftr" sz="quarter" idx="12"/>
          </p:nvPr>
        </p:nvSpPr>
        <p:spPr>
          <a:xfrm>
            <a:off x="0" y="8685213"/>
            <a:ext cx="6172200" cy="457200"/>
          </a:xfrm>
          <a:prstGeom prst="rect">
            <a:avLst/>
          </a:prstGeom>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557367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a:xfrm>
            <a:off x="3884613" y="0"/>
            <a:ext cx="2971800" cy="457200"/>
          </a:xfrm>
          <a:prstGeom prst="rect">
            <a:avLst/>
          </a:prstGeom>
        </p:spPr>
        <p:txBody>
          <a:bodyPr/>
          <a:lstStyle/>
          <a:p>
            <a:fld id="{81331B57-0BE5-4F82-AA58-76F53EFF3ADA}" type="datetime8">
              <a:rPr lang="en-US" smtClean="0">
                <a:solidFill>
                  <a:prstClr val="black"/>
                </a:solidFill>
              </a:rPr>
              <a:pPr/>
              <a:t>3/25/2015 2:10 PM</a:t>
            </a:fld>
            <a:endParaRPr lang="en-US">
              <a:solidFill>
                <a:prstClr val="black"/>
              </a:solidFill>
            </a:endParaRPr>
          </a:p>
        </p:txBody>
      </p:sp>
      <p:sp>
        <p:nvSpPr>
          <p:cNvPr id="6" name="Footer Placeholder 5"/>
          <p:cNvSpPr>
            <a:spLocks noGrp="1"/>
          </p:cNvSpPr>
          <p:nvPr>
            <p:ph type="ftr" sz="quarter" idx="12"/>
          </p:nvPr>
        </p:nvSpPr>
        <p:spPr>
          <a:xfrm>
            <a:off x="0" y="8685213"/>
            <a:ext cx="6172200" cy="457200"/>
          </a:xfrm>
          <a:prstGeom prst="rect">
            <a:avLst/>
          </a:prstGeom>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305628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a:xfrm>
            <a:off x="3884613" y="0"/>
            <a:ext cx="2971800" cy="457200"/>
          </a:xfrm>
          <a:prstGeom prst="rect">
            <a:avLst/>
          </a:prstGeom>
        </p:spPr>
        <p:txBody>
          <a:bodyPr/>
          <a:lstStyle/>
          <a:p>
            <a:fld id="{81331B57-0BE5-4F82-AA58-76F53EFF3ADA}" type="datetime8">
              <a:rPr lang="en-US" smtClean="0">
                <a:solidFill>
                  <a:prstClr val="black"/>
                </a:solidFill>
              </a:rPr>
              <a:pPr/>
              <a:t>3/25/2015 2:10 PM</a:t>
            </a:fld>
            <a:endParaRPr lang="en-US">
              <a:solidFill>
                <a:prstClr val="black"/>
              </a:solidFill>
            </a:endParaRPr>
          </a:p>
        </p:txBody>
      </p:sp>
      <p:sp>
        <p:nvSpPr>
          <p:cNvPr id="6" name="Footer Placeholder 5"/>
          <p:cNvSpPr>
            <a:spLocks noGrp="1"/>
          </p:cNvSpPr>
          <p:nvPr>
            <p:ph type="ftr" sz="quarter" idx="12"/>
          </p:nvPr>
        </p:nvSpPr>
        <p:spPr>
          <a:xfrm>
            <a:off x="0" y="8685213"/>
            <a:ext cx="6172200" cy="457200"/>
          </a:xfrm>
          <a:prstGeom prst="rect">
            <a:avLst/>
          </a:prstGeom>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20254943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a:xfrm>
            <a:off x="3884613" y="0"/>
            <a:ext cx="2971800" cy="457200"/>
          </a:xfrm>
          <a:prstGeom prst="rect">
            <a:avLst/>
          </a:prstGeom>
        </p:spPr>
        <p:txBody>
          <a:bodyPr/>
          <a:lstStyle/>
          <a:p>
            <a:fld id="{81331B57-0BE5-4F82-AA58-76F53EFF3ADA}" type="datetime8">
              <a:rPr lang="en-US" smtClean="0">
                <a:solidFill>
                  <a:prstClr val="black"/>
                </a:solidFill>
              </a:rPr>
              <a:pPr/>
              <a:t>3/25/2015 2:10 PM</a:t>
            </a:fld>
            <a:endParaRPr lang="en-US">
              <a:solidFill>
                <a:prstClr val="black"/>
              </a:solidFill>
            </a:endParaRPr>
          </a:p>
        </p:txBody>
      </p:sp>
      <p:sp>
        <p:nvSpPr>
          <p:cNvPr id="6" name="Footer Placeholder 5"/>
          <p:cNvSpPr>
            <a:spLocks noGrp="1"/>
          </p:cNvSpPr>
          <p:nvPr>
            <p:ph type="ftr" sz="quarter" idx="12"/>
          </p:nvPr>
        </p:nvSpPr>
        <p:spPr>
          <a:xfrm>
            <a:off x="0" y="8685213"/>
            <a:ext cx="6172200" cy="457200"/>
          </a:xfrm>
          <a:prstGeom prst="rect">
            <a:avLst/>
          </a:prstGeom>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2967049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b="1"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86033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a:xfrm>
            <a:off x="3884613" y="0"/>
            <a:ext cx="2971800" cy="457200"/>
          </a:xfrm>
          <a:prstGeom prst="rect">
            <a:avLst/>
          </a:prstGeom>
        </p:spPr>
        <p:txBody>
          <a:bodyPr/>
          <a:lstStyle/>
          <a:p>
            <a:fld id="{81331B57-0BE5-4F82-AA58-76F53EFF3ADA}" type="datetime8">
              <a:rPr lang="en-US" smtClean="0">
                <a:solidFill>
                  <a:prstClr val="black"/>
                </a:solidFill>
              </a:rPr>
              <a:pPr/>
              <a:t>3/25/2015 2:10 PM</a:t>
            </a:fld>
            <a:endParaRPr lang="en-US">
              <a:solidFill>
                <a:prstClr val="black"/>
              </a:solidFill>
            </a:endParaRPr>
          </a:p>
        </p:txBody>
      </p:sp>
      <p:sp>
        <p:nvSpPr>
          <p:cNvPr id="6" name="Footer Placeholder 5"/>
          <p:cNvSpPr>
            <a:spLocks noGrp="1"/>
          </p:cNvSpPr>
          <p:nvPr>
            <p:ph type="ftr" sz="quarter" idx="12"/>
          </p:nvPr>
        </p:nvSpPr>
        <p:spPr>
          <a:xfrm>
            <a:off x="0" y="8685213"/>
            <a:ext cx="6172200" cy="457200"/>
          </a:xfrm>
          <a:prstGeom prst="rect">
            <a:avLst/>
          </a:prstGeom>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7903245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a:xfrm>
            <a:off x="3884613" y="0"/>
            <a:ext cx="2971800" cy="457200"/>
          </a:xfrm>
          <a:prstGeom prst="rect">
            <a:avLst/>
          </a:prstGeom>
        </p:spPr>
        <p:txBody>
          <a:bodyPr/>
          <a:lstStyle/>
          <a:p>
            <a:fld id="{81331B57-0BE5-4F82-AA58-76F53EFF3ADA}" type="datetime8">
              <a:rPr lang="en-US" smtClean="0">
                <a:solidFill>
                  <a:prstClr val="black"/>
                </a:solidFill>
              </a:rPr>
              <a:pPr/>
              <a:t>3/25/2015 2:10 PM</a:t>
            </a:fld>
            <a:endParaRPr lang="en-US">
              <a:solidFill>
                <a:prstClr val="black"/>
              </a:solidFill>
            </a:endParaRPr>
          </a:p>
        </p:txBody>
      </p:sp>
      <p:sp>
        <p:nvSpPr>
          <p:cNvPr id="6" name="Footer Placeholder 5"/>
          <p:cNvSpPr>
            <a:spLocks noGrp="1"/>
          </p:cNvSpPr>
          <p:nvPr>
            <p:ph type="ftr" sz="quarter" idx="12"/>
          </p:nvPr>
        </p:nvSpPr>
        <p:spPr>
          <a:xfrm>
            <a:off x="0" y="8685213"/>
            <a:ext cx="6172200" cy="457200"/>
          </a:xfrm>
          <a:prstGeom prst="rect">
            <a:avLst/>
          </a:prstGeom>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2198893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Visit www.imaginecup.ca</a:t>
            </a:r>
            <a:r>
              <a:rPr lang="en-CA" baseline="0" dirty="0" smtClean="0"/>
              <a:t> to see the deadlines and prizing for Imagine Cup 2015</a:t>
            </a:r>
          </a:p>
          <a:p>
            <a:endParaRPr lang="en-US" dirty="0" smtClean="0"/>
          </a:p>
          <a:p>
            <a:r>
              <a:rPr lang="en-US" dirty="0" smtClean="0"/>
              <a:t>Imagine Cup has three categories</a:t>
            </a:r>
          </a:p>
          <a:p>
            <a:pPr marL="171450" indent="-171450">
              <a:buFont typeface="Arial" panose="020B0604020202020204" pitchFamily="34" charset="0"/>
              <a:buChar char="•"/>
            </a:pPr>
            <a:r>
              <a:rPr lang="en-US" dirty="0" smtClean="0"/>
              <a:t>Innovation – come</a:t>
            </a:r>
            <a:r>
              <a:rPr lang="en-US" baseline="0" dirty="0" smtClean="0"/>
              <a:t> up with a new and innovative idea using technology that has business potential</a:t>
            </a:r>
          </a:p>
          <a:p>
            <a:pPr marL="171450" indent="-171450">
              <a:buFont typeface="Arial" panose="020B0604020202020204" pitchFamily="34" charset="0"/>
              <a:buChar char="•"/>
            </a:pPr>
            <a:r>
              <a:rPr lang="en-US" baseline="0" dirty="0" smtClean="0"/>
              <a:t>Games – Build a cool game!</a:t>
            </a:r>
          </a:p>
          <a:p>
            <a:pPr marL="171450" indent="-171450">
              <a:buFont typeface="Arial" panose="020B0604020202020204" pitchFamily="34" charset="0"/>
              <a:buChar char="•"/>
            </a:pPr>
            <a:r>
              <a:rPr lang="en-US" baseline="0" dirty="0" smtClean="0"/>
              <a:t>World Citizenship – build an application that will help others</a:t>
            </a:r>
          </a:p>
          <a:p>
            <a:endParaRPr lang="en-US" baseline="0" dirty="0" smtClean="0"/>
          </a:p>
          <a:p>
            <a:r>
              <a:rPr lang="en-US" dirty="0" smtClean="0"/>
              <a:t>Your solution must use Visual Studio and</a:t>
            </a:r>
            <a:r>
              <a:rPr lang="en-US" baseline="0" dirty="0" smtClean="0"/>
              <a:t> one of the following platforms: Windows, Windows Phone, Azure</a:t>
            </a:r>
          </a:p>
          <a:p>
            <a:endParaRPr lang="en-CA" baseline="0" dirty="0" smtClean="0"/>
          </a:p>
          <a:p>
            <a:r>
              <a:rPr lang="en-CA" baseline="0" dirty="0" smtClean="0"/>
              <a:t>Deadline to submit your project is April 4</a:t>
            </a:r>
            <a:r>
              <a:rPr lang="en-CA" baseline="30000" dirty="0" smtClean="0"/>
              <a:t>th</a:t>
            </a:r>
            <a:r>
              <a:rPr lang="en-CA" baseline="0" dirty="0" smtClean="0"/>
              <a:t>, 2015 </a:t>
            </a:r>
            <a:endParaRPr lang="en-US" baseline="0" dirty="0" smtClean="0"/>
          </a:p>
          <a:p>
            <a:r>
              <a:rPr lang="en-CA" baseline="0" dirty="0" smtClean="0"/>
              <a:t>If you have the time and an internet connection here is a cool video summary of the world finals https://sec.ch9.ms/ch9/0b68/88be7430-8566-4e2e-809b-373c3ea20b68/PostAwardCeremonyWrapUp_mid.mp4</a:t>
            </a:r>
          </a:p>
          <a:p>
            <a:endParaRPr lang="en-CA" baseline="0" dirty="0" smtClean="0"/>
          </a:p>
          <a:p>
            <a:endParaRPr lang="en-CA" baseline="0" dirty="0" smtClean="0"/>
          </a:p>
          <a:p>
            <a:endParaRPr lang="en-US" dirty="0"/>
          </a:p>
        </p:txBody>
      </p:sp>
      <p:sp>
        <p:nvSpPr>
          <p:cNvPr id="4" name="Slide Number Placeholder 3"/>
          <p:cNvSpPr>
            <a:spLocks noGrp="1"/>
          </p:cNvSpPr>
          <p:nvPr>
            <p:ph type="sldNum" sz="quarter" idx="10"/>
          </p:nvPr>
        </p:nvSpPr>
        <p:spPr/>
        <p:txBody>
          <a:bodyPr/>
          <a:lstStyle/>
          <a:p>
            <a:fld id="{4919D2B8-45A7-4153-A2B5-5A74DE729497}" type="slidenum">
              <a:rPr lang="en-US" smtClean="0">
                <a:solidFill>
                  <a:prstClr val="black"/>
                </a:solidFill>
              </a:rPr>
              <a:pPr/>
              <a:t>71</a:t>
            </a:fld>
            <a:endParaRPr lang="en-US">
              <a:solidFill>
                <a:prstClr val="black"/>
              </a:solidFill>
            </a:endParaRPr>
          </a:p>
        </p:txBody>
      </p:sp>
    </p:spTree>
    <p:extLst>
      <p:ext uri="{BB962C8B-B14F-4D97-AF65-F5344CB8AC3E}">
        <p14:creationId xmlns:p14="http://schemas.microsoft.com/office/powerpoint/2010/main" val="1283143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Back b</a:t>
            </a:r>
            <a:r>
              <a:rPr lang="en-US" dirty="0" smtClean="0"/>
              <a:t>y popular demand, Canada</a:t>
            </a:r>
            <a:r>
              <a:rPr lang="en-US" baseline="0" dirty="0" smtClean="0"/>
              <a:t> is bringing back the Developer Movement! The developer incentive program that rewards developers for learning about development and applying their skills!</a:t>
            </a:r>
          </a:p>
          <a:p>
            <a:endParaRPr lang="en-CA" baseline="0" dirty="0" smtClean="0"/>
          </a:p>
          <a:p>
            <a:r>
              <a:rPr lang="en-CA" baseline="0" dirty="0" smtClean="0"/>
              <a:t>Last year students and developers across Canada earned all sorts of prizes: t-shirts, $100 gift cards at the Microsoft store, Xbox One, even laptops!  </a:t>
            </a:r>
          </a:p>
          <a:p>
            <a:r>
              <a:rPr lang="en-CA" baseline="0" dirty="0" smtClean="0"/>
              <a:t>You can sign up at www.developermovement.ca to start earning points!</a:t>
            </a:r>
          </a:p>
        </p:txBody>
      </p:sp>
      <p:sp>
        <p:nvSpPr>
          <p:cNvPr id="4" name="Slide Number Placeholder 3"/>
          <p:cNvSpPr>
            <a:spLocks noGrp="1"/>
          </p:cNvSpPr>
          <p:nvPr>
            <p:ph type="sldNum" sz="quarter" idx="10"/>
          </p:nvPr>
        </p:nvSpPr>
        <p:spPr/>
        <p:txBody>
          <a:bodyPr/>
          <a:lstStyle/>
          <a:p>
            <a:fld id="{CBF1E2FB-5473-41F5-B1E1-2044A6BCC248}" type="slidenum">
              <a:rPr lang="en-CA" smtClean="0">
                <a:solidFill>
                  <a:prstClr val="black"/>
                </a:solidFill>
              </a:rPr>
              <a:pPr/>
              <a:t>72</a:t>
            </a:fld>
            <a:endParaRPr lang="en-CA">
              <a:solidFill>
                <a:prstClr val="black"/>
              </a:solidFill>
            </a:endParaRPr>
          </a:p>
        </p:txBody>
      </p:sp>
    </p:spTree>
    <p:extLst>
      <p:ext uri="{BB962C8B-B14F-4D97-AF65-F5344CB8AC3E}">
        <p14:creationId xmlns:p14="http://schemas.microsoft.com/office/powerpoint/2010/main" val="3111935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When</a:t>
            </a:r>
            <a:r>
              <a:rPr lang="en-CA" baseline="0" dirty="0" smtClean="0"/>
              <a:t> Imagine Cup is launched, or we announce this year’s Developer Movement in Canada, the first place we will talk about it is on our student Facebook page!</a:t>
            </a:r>
          </a:p>
          <a:p>
            <a:endParaRPr lang="en-CA" baseline="0" dirty="0" smtClean="0"/>
          </a:p>
          <a:p>
            <a:r>
              <a:rPr lang="en-CA" baseline="0" dirty="0" smtClean="0"/>
              <a:t>So Like our page and you can be among the first to know what’s happening for students in Canada!</a:t>
            </a:r>
          </a:p>
          <a:p>
            <a:endParaRPr lang="en-US" dirty="0"/>
          </a:p>
        </p:txBody>
      </p:sp>
      <p:sp>
        <p:nvSpPr>
          <p:cNvPr id="4" name="Slide Number Placeholder 3"/>
          <p:cNvSpPr>
            <a:spLocks noGrp="1"/>
          </p:cNvSpPr>
          <p:nvPr>
            <p:ph type="sldNum" sz="quarter" idx="10"/>
          </p:nvPr>
        </p:nvSpPr>
        <p:spPr/>
        <p:txBody>
          <a:bodyPr/>
          <a:lstStyle/>
          <a:p>
            <a:fld id="{4919D2B8-45A7-4153-A2B5-5A74DE729497}"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1949220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74</a:t>
            </a:fld>
            <a:endParaRPr lang="en-US" dirty="0">
              <a:solidFill>
                <a:prstClr val="black"/>
              </a:solidFill>
            </a:endParaRPr>
          </a:p>
        </p:txBody>
      </p:sp>
    </p:spTree>
    <p:extLst>
      <p:ext uri="{BB962C8B-B14F-4D97-AF65-F5344CB8AC3E}">
        <p14:creationId xmlns:p14="http://schemas.microsoft.com/office/powerpoint/2010/main" val="2572403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a:xfrm>
            <a:off x="3884613" y="0"/>
            <a:ext cx="2971800" cy="457200"/>
          </a:xfrm>
          <a:prstGeom prst="rect">
            <a:avLst/>
          </a:prstGeom>
        </p:spPr>
        <p:txBody>
          <a:bodyPr/>
          <a:lstStyle/>
          <a:p>
            <a:fld id="{81331B57-0BE5-4F82-AA58-76F53EFF3ADA}" type="datetime8">
              <a:rPr lang="en-US" smtClean="0">
                <a:solidFill>
                  <a:prstClr val="black"/>
                </a:solidFill>
              </a:rPr>
              <a:pPr/>
              <a:t>3/25/2015 2:10 PM</a:t>
            </a:fld>
            <a:endParaRPr lang="en-US">
              <a:solidFill>
                <a:prstClr val="black"/>
              </a:solidFill>
            </a:endParaRPr>
          </a:p>
        </p:txBody>
      </p:sp>
      <p:sp>
        <p:nvSpPr>
          <p:cNvPr id="6" name="Footer Placeholder 5"/>
          <p:cNvSpPr>
            <a:spLocks noGrp="1"/>
          </p:cNvSpPr>
          <p:nvPr>
            <p:ph type="ftr" sz="quarter" idx="12"/>
          </p:nvPr>
        </p:nvSpPr>
        <p:spPr>
          <a:xfrm>
            <a:off x="0" y="8685213"/>
            <a:ext cx="6172200" cy="457200"/>
          </a:xfrm>
          <a:prstGeom prst="rect">
            <a:avLst/>
          </a:prstGeom>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solidFill>
                  <a:prstClr val="black"/>
                </a:solidFill>
              </a:rPr>
              <a:pPr/>
              <a:t>75</a:t>
            </a:fld>
            <a:endParaRPr lang="en-US" dirty="0">
              <a:solidFill>
                <a:prstClr val="black"/>
              </a:solidFill>
            </a:endParaRPr>
          </a:p>
        </p:txBody>
      </p:sp>
    </p:spTree>
    <p:extLst>
      <p:ext uri="{BB962C8B-B14F-4D97-AF65-F5344CB8AC3E}">
        <p14:creationId xmlns:p14="http://schemas.microsoft.com/office/powerpoint/2010/main" val="457935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a:xfrm>
            <a:off x="3884613" y="0"/>
            <a:ext cx="2971800" cy="457200"/>
          </a:xfrm>
          <a:prstGeom prst="rect">
            <a:avLst/>
          </a:prstGeom>
        </p:spPr>
        <p:txBody>
          <a:bodyPr/>
          <a:lstStyle/>
          <a:p>
            <a:fld id="{81331B57-0BE5-4F82-AA58-76F53EFF3ADA}" type="datetime8">
              <a:rPr lang="en-US" smtClean="0">
                <a:solidFill>
                  <a:prstClr val="black"/>
                </a:solidFill>
              </a:rPr>
              <a:pPr/>
              <a:t>3/25/2015 2:10 PM</a:t>
            </a:fld>
            <a:endParaRPr lang="en-US">
              <a:solidFill>
                <a:prstClr val="black"/>
              </a:solidFill>
            </a:endParaRPr>
          </a:p>
        </p:txBody>
      </p:sp>
      <p:sp>
        <p:nvSpPr>
          <p:cNvPr id="6" name="Footer Placeholder 5"/>
          <p:cNvSpPr>
            <a:spLocks noGrp="1"/>
          </p:cNvSpPr>
          <p:nvPr>
            <p:ph type="ftr" sz="quarter" idx="12"/>
          </p:nvPr>
        </p:nvSpPr>
        <p:spPr>
          <a:xfrm>
            <a:off x="0" y="8685213"/>
            <a:ext cx="6172200" cy="457200"/>
          </a:xfrm>
          <a:prstGeom prst="rect">
            <a:avLst/>
          </a:prstGeom>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699246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High-level selling points of virtual machines.</a:t>
            </a:r>
          </a:p>
          <a:p>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Speaker Notes:</a:t>
            </a:r>
          </a:p>
          <a:p>
            <a:pPr marL="171450" indent="-171450">
              <a:buFont typeface="Arial" panose="020B0604020202020204" pitchFamily="34" charset="0"/>
              <a:buChar char="•"/>
            </a:pPr>
            <a:r>
              <a:rPr lang="en-US" dirty="0" smtClean="0"/>
              <a:t>Both</a:t>
            </a:r>
            <a:r>
              <a:rPr lang="en-US" baseline="0" dirty="0" smtClean="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smtClean="0"/>
              <a:t>Mention scaling at enterprise level using DSC, Puppet or Chef.</a:t>
            </a:r>
          </a:p>
          <a:p>
            <a:pPr marL="171450" indent="-171450">
              <a:buFont typeface="Arial" panose="020B0604020202020204" pitchFamily="34" charset="0"/>
              <a:buChar char="•"/>
            </a:pPr>
            <a:r>
              <a:rPr lang="en-US" baseline="0" dirty="0" smtClean="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1959403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Speaker Notes:</a:t>
            </a:r>
            <a:endParaRPr lang="en-US" b="1" dirty="0" smtClean="0"/>
          </a:p>
          <a:p>
            <a:pPr marL="171450" indent="-171450">
              <a:buFont typeface="Arial" panose="020B0604020202020204" pitchFamily="34" charset="0"/>
              <a:buChar char="•"/>
            </a:pPr>
            <a:r>
              <a:rPr lang="en-US" baseline="0" dirty="0" smtClean="0"/>
              <a:t>You have three methods of starting this process: Build a VM from the portal, from the command line OR programmatically calling the REST API. </a:t>
            </a:r>
          </a:p>
          <a:p>
            <a:pPr marL="171450" indent="-171450">
              <a:buFont typeface="Arial" panose="020B0604020202020204" pitchFamily="34" charset="0"/>
              <a:buChar char="•"/>
            </a:pPr>
            <a:r>
              <a:rPr lang="en-US" baseline="0" dirty="0" smtClean="0"/>
              <a:t>Once your choice of provisioning is made you will need to select the image and instance size to start from. </a:t>
            </a:r>
          </a:p>
          <a:p>
            <a:pPr marL="171450" indent="-171450">
              <a:buFont typeface="Arial" panose="020B0604020202020204" pitchFamily="34" charset="0"/>
              <a:buChar char="•"/>
            </a:pPr>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15</a:t>
            </a:fld>
            <a:endParaRPr lang="en-US" dirty="0"/>
          </a:p>
        </p:txBody>
      </p:sp>
    </p:spTree>
    <p:extLst>
      <p:ext uri="{BB962C8B-B14F-4D97-AF65-F5344CB8AC3E}">
        <p14:creationId xmlns:p14="http://schemas.microsoft.com/office/powerpoint/2010/main" val="3958147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a wide variety of images that you can choose from.</a:t>
            </a:r>
          </a:p>
          <a:p>
            <a:endParaRPr lang="en-US" baseline="0" dirty="0" smtClean="0"/>
          </a:p>
          <a:p>
            <a:r>
              <a:rPr lang="en-US" b="1" baseline="0" dirty="0" smtClean="0"/>
              <a:t>Speaker Notes:</a:t>
            </a:r>
            <a:endParaRPr lang="en-US" b="1" dirty="0" smtClean="0"/>
          </a:p>
          <a:p>
            <a:pPr marL="228600" indent="-228600">
              <a:buFont typeface="+mj-lt"/>
              <a:buAutoNum type="arabicPeriod"/>
            </a:pPr>
            <a:r>
              <a:rPr lang="en-US" dirty="0" smtClean="0"/>
              <a:t>First</a:t>
            </a:r>
            <a:r>
              <a:rPr lang="en-US" baseline="0" dirty="0" smtClean="0"/>
              <a:t> of all, you can choose from different Windows Servers and a variety of Linux implementations. [Click]</a:t>
            </a:r>
          </a:p>
          <a:p>
            <a:pPr marL="228600" indent="-228600">
              <a:buFont typeface="+mj-lt"/>
              <a:buAutoNum type="arabicPeriod"/>
            </a:pPr>
            <a:r>
              <a:rPr lang="en-US" dirty="0" smtClean="0"/>
              <a:t>As well as pre-built images for</a:t>
            </a:r>
            <a:r>
              <a:rPr lang="en-US" baseline="0" dirty="0" smtClean="0"/>
              <a:t> different flavors of SQL Database and Oracle databases. [Click]</a:t>
            </a:r>
          </a:p>
          <a:p>
            <a:pPr marL="228600" indent="-228600">
              <a:buFont typeface="+mj-lt"/>
              <a:buAutoNum type="arabicPeriod"/>
            </a:pPr>
            <a:r>
              <a:rPr lang="en-US" baseline="0" dirty="0" smtClean="0"/>
              <a:t>You can also choose from a number of first-party and certified third-party images for various application servers and infrastructural components. [Click]</a:t>
            </a:r>
          </a:p>
          <a:p>
            <a:pPr marL="228600" indent="-228600">
              <a:buFont typeface="+mj-lt"/>
              <a:buAutoNum type="arabicPeriod"/>
            </a:pPr>
            <a:r>
              <a:rPr lang="en-US" baseline="0" dirty="0" smtClean="0"/>
              <a:t>And last but not least, if you are a MSDN subscriber, you also have access to Visual </a:t>
            </a:r>
            <a:r>
              <a:rPr lang="en-US" altLang="zh-CN" baseline="0" dirty="0" smtClean="0"/>
              <a:t>Studio images and client Windows systems such as Windows 7 and Windows 8.1 for your </a:t>
            </a:r>
            <a:r>
              <a:rPr lang="en-US" altLang="zh-CN" baseline="0" dirty="0" err="1" smtClean="0"/>
              <a:t>DevTest</a:t>
            </a:r>
            <a:r>
              <a:rPr lang="en-US" altLang="zh-CN" baseline="0" dirty="0" smtClean="0"/>
              <a:t> purposes.</a:t>
            </a:r>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587574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a:xfrm>
            <a:off x="3884613" y="0"/>
            <a:ext cx="2971800" cy="457200"/>
          </a:xfrm>
          <a:prstGeom prst="rect">
            <a:avLst/>
          </a:prstGeom>
        </p:spPr>
        <p:txBody>
          <a:bodyPr/>
          <a:lstStyle/>
          <a:p>
            <a:fld id="{81331B57-0BE5-4F82-AA58-76F53EFF3ADA}" type="datetime8">
              <a:rPr lang="en-US" smtClean="0">
                <a:solidFill>
                  <a:prstClr val="black"/>
                </a:solidFill>
              </a:rPr>
              <a:pPr/>
              <a:t>3/25/2015 2:10 PM</a:t>
            </a:fld>
            <a:endParaRPr lang="en-US">
              <a:solidFill>
                <a:prstClr val="black"/>
              </a:solidFill>
            </a:endParaRPr>
          </a:p>
        </p:txBody>
      </p:sp>
      <p:sp>
        <p:nvSpPr>
          <p:cNvPr id="6" name="Footer Placeholder 5"/>
          <p:cNvSpPr>
            <a:spLocks noGrp="1"/>
          </p:cNvSpPr>
          <p:nvPr>
            <p:ph type="ftr" sz="quarter" idx="12"/>
          </p:nvPr>
        </p:nvSpPr>
        <p:spPr>
          <a:xfrm>
            <a:off x="0" y="8685213"/>
            <a:ext cx="6172200" cy="457200"/>
          </a:xfrm>
          <a:prstGeom prst="rect">
            <a:avLst/>
          </a:prstGeom>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58856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Introduce VM extensions.</a:t>
            </a:r>
            <a:endParaRPr lang="en-US" baseline="0" dirty="0" smtClean="0"/>
          </a:p>
          <a:p>
            <a:endParaRPr lang="en-US" baseline="0" dirty="0" smtClean="0"/>
          </a:p>
          <a:p>
            <a:r>
              <a:rPr lang="en-US" b="1" baseline="0" dirty="0" smtClean="0"/>
              <a:t>Speaker Notes:</a:t>
            </a:r>
            <a:endParaRPr lang="en-US" b="1" dirty="0" smtClean="0"/>
          </a:p>
          <a:p>
            <a:pPr marL="228600" indent="-228600">
              <a:buFont typeface="Arial" panose="020B0604020202020204" pitchFamily="34" charset="0"/>
              <a:buChar char="•"/>
            </a:pPr>
            <a:r>
              <a:rPr lang="en-US" dirty="0" smtClean="0"/>
              <a:t>No matter how big the image gallery is, your projects may have specific needs that can’t be satisfied</a:t>
            </a:r>
            <a:r>
              <a:rPr lang="en-US" baseline="0" dirty="0" smtClean="0"/>
              <a:t> by standard images.</a:t>
            </a:r>
          </a:p>
          <a:p>
            <a:pPr marL="228600" indent="-228600">
              <a:buFont typeface="Arial" panose="020B0604020202020204" pitchFamily="34" charset="0"/>
              <a:buChar char="•"/>
            </a:pPr>
            <a:r>
              <a:rPr lang="en-US" baseline="0" dirty="0" smtClean="0"/>
              <a:t>Some components such as anti-virus, configuration management agents are required on most machines for compliance and management purposes.</a:t>
            </a:r>
          </a:p>
          <a:p>
            <a:pPr marL="228600" indent="-228600">
              <a:buFont typeface="Arial" panose="020B0604020202020204" pitchFamily="34" charset="0"/>
              <a:buChar char="•"/>
            </a:pPr>
            <a:r>
              <a:rPr lang="en-US" baseline="0" dirty="0" smtClean="0"/>
              <a:t>This allows use to innovate faster to meet with your project needs. And you have flexibility to pick and combine extensions for your goals.</a:t>
            </a:r>
          </a:p>
          <a:p>
            <a:pPr marL="228600" indent="-228600">
              <a:buFont typeface="Arial" panose="020B0604020202020204" pitchFamily="34" charset="0"/>
              <a:buChar char="•"/>
            </a:pPr>
            <a:r>
              <a:rPr lang="en-US" baseline="0" dirty="0" smtClean="0"/>
              <a:t>Point out some of existing extensions:</a:t>
            </a:r>
          </a:p>
          <a:p>
            <a:pPr marL="685800" lvl="1" indent="-228600">
              <a:buFont typeface="Arial" panose="020B0604020202020204" pitchFamily="34" charset="0"/>
              <a:buChar char="•"/>
            </a:pPr>
            <a:r>
              <a:rPr lang="en-US" baseline="0" dirty="0" smtClean="0"/>
              <a:t>Custom Script Extension, which allows you to download and execute PowerShell scripts.</a:t>
            </a:r>
          </a:p>
          <a:p>
            <a:pPr marL="685800" lvl="1" indent="-228600">
              <a:buFont typeface="Arial" panose="020B0604020202020204" pitchFamily="34" charset="0"/>
              <a:buChar char="•"/>
            </a:pPr>
            <a:r>
              <a:rPr lang="en-US" baseline="0" dirty="0" smtClean="0"/>
              <a:t>Chef Extension and Puppet Extension for automated management at scale.</a:t>
            </a:r>
          </a:p>
          <a:p>
            <a:pPr marL="685800" lvl="1" indent="-228600">
              <a:buFont typeface="Arial" panose="020B0604020202020204" pitchFamily="34" charset="0"/>
              <a:buChar char="•"/>
            </a:pPr>
            <a:r>
              <a:rPr lang="en-US" baseline="0" dirty="0" smtClean="0"/>
              <a:t>Symantec Endpoint Protection etc. for protection.</a:t>
            </a:r>
          </a:p>
          <a:p>
            <a:pPr marL="685800" lvl="1" indent="-228600">
              <a:buFont typeface="Arial" panose="020B0604020202020204" pitchFamily="34" charset="0"/>
              <a:buChar char="•"/>
            </a:pPr>
            <a:r>
              <a:rPr lang="en-US" baseline="0" dirty="0" err="1" smtClean="0"/>
              <a:t>Docker</a:t>
            </a:r>
            <a:r>
              <a:rPr lang="en-US" baseline="0" dirty="0" smtClean="0"/>
              <a:t> (Linux only).</a:t>
            </a:r>
          </a:p>
          <a:p>
            <a:pPr marL="685800" lvl="1" indent="-228600">
              <a:buFont typeface="Arial" panose="020B0604020202020204" pitchFamily="34" charset="0"/>
              <a:buChar char="•"/>
            </a:pPr>
            <a:r>
              <a:rPr lang="en-US" baseline="0" dirty="0" smtClean="0"/>
              <a:t>Visual Studio Remote Debugger.</a:t>
            </a:r>
          </a:p>
          <a:p>
            <a:pPr marL="228600" indent="-228600">
              <a:buFont typeface="Arial" panose="020B0604020202020204" pitchFamily="34" charset="0"/>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1197909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a:xfrm>
            <a:off x="3884613" y="0"/>
            <a:ext cx="2971800" cy="457200"/>
          </a:xfrm>
          <a:prstGeom prst="rect">
            <a:avLst/>
          </a:prstGeom>
        </p:spPr>
        <p:txBody>
          <a:bodyPr/>
          <a:lstStyle/>
          <a:p>
            <a:fld id="{81331B57-0BE5-4F82-AA58-76F53EFF3ADA}" type="datetime8">
              <a:rPr lang="en-US" smtClean="0">
                <a:solidFill>
                  <a:prstClr val="black"/>
                </a:solidFill>
              </a:rPr>
              <a:pPr/>
              <a:t>3/25/2015 2:10 PM</a:t>
            </a:fld>
            <a:endParaRPr lang="en-US">
              <a:solidFill>
                <a:prstClr val="black"/>
              </a:solidFill>
            </a:endParaRPr>
          </a:p>
        </p:txBody>
      </p:sp>
      <p:sp>
        <p:nvSpPr>
          <p:cNvPr id="6" name="Footer Placeholder 5"/>
          <p:cNvSpPr>
            <a:spLocks noGrp="1"/>
          </p:cNvSpPr>
          <p:nvPr>
            <p:ph type="ftr" sz="quarter" idx="12"/>
          </p:nvPr>
        </p:nvSpPr>
        <p:spPr>
          <a:xfrm>
            <a:off x="0" y="8685213"/>
            <a:ext cx="6172200" cy="457200"/>
          </a:xfrm>
          <a:prstGeom prst="rect">
            <a:avLst/>
          </a:prstGeom>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983588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jpg"/><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7.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6.xml"/><Relationship Id="rId4" Type="http://schemas.openxmlformats.org/officeDocument/2006/relationships/image" Target="../media/image11.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g"/><Relationship Id="rId1" Type="http://schemas.openxmlformats.org/officeDocument/2006/relationships/slideMaster" Target="../slideMasters/slideMaster6.xml"/><Relationship Id="rId4" Type="http://schemas.openxmlformats.org/officeDocument/2006/relationships/image" Target="../media/image16.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jpg"/><Relationship Id="rId1" Type="http://schemas.openxmlformats.org/officeDocument/2006/relationships/slideMaster" Target="../slideMasters/slideMaster6.xml"/><Relationship Id="rId4" Type="http://schemas.openxmlformats.org/officeDocument/2006/relationships/image" Target="../media/image7.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7.xml"/><Relationship Id="rId4"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7.xml"/><Relationship Id="rId4"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7.xml"/><Relationship Id="rId4"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jpg"/><Relationship Id="rId1" Type="http://schemas.openxmlformats.org/officeDocument/2006/relationships/slideMaster" Target="../slideMasters/slideMaster7.xml"/><Relationship Id="rId4"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8.xml"/><Relationship Id="rId4" Type="http://schemas.openxmlformats.org/officeDocument/2006/relationships/image" Target="../media/image9.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8.xml"/><Relationship Id="rId4" Type="http://schemas.openxmlformats.org/officeDocument/2006/relationships/image" Target="../media/image11.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8.xml"/><Relationship Id="rId4" Type="http://schemas.openxmlformats.org/officeDocument/2006/relationships/image" Target="../media/image9.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g"/><Relationship Id="rId1" Type="http://schemas.openxmlformats.org/officeDocument/2006/relationships/slideMaster" Target="../slideMasters/slideMaster8.xml"/><Relationship Id="rId4"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jp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189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4"/>
            <a:ext cx="8741880" cy="674749"/>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429028473"/>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and Content 5">
    <p:spTree>
      <p:nvGrpSpPr>
        <p:cNvPr id="1" name=""/>
        <p:cNvGrpSpPr/>
        <p:nvPr/>
      </p:nvGrpSpPr>
      <p:grpSpPr>
        <a:xfrm>
          <a:off x="0" y="0"/>
          <a:ext cx="0" cy="0"/>
          <a:chOff x="0" y="0"/>
          <a:chExt cx="0" cy="0"/>
        </a:xfrm>
      </p:grpSpPr>
      <p:pic>
        <p:nvPicPr>
          <p:cNvPr id="2" name="Picture 1" descr="MSC12_Sam_001_16x9.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 y="0"/>
            <a:ext cx="9141291" cy="5143500"/>
          </a:xfrm>
          <a:prstGeom prst="rect">
            <a:avLst/>
          </a:prstGeom>
        </p:spPr>
      </p:pic>
      <p:sp>
        <p:nvSpPr>
          <p:cNvPr id="10" name="Rectangle 9"/>
          <p:cNvSpPr/>
          <p:nvPr/>
        </p:nvSpPr>
        <p:spPr>
          <a:xfrm>
            <a:off x="5309337" y="410212"/>
            <a:ext cx="3556674" cy="3611961"/>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dirty="0">
              <a:solidFill>
                <a:prstClr val="white"/>
              </a:solidFill>
            </a:endParaRPr>
          </a:p>
        </p:txBody>
      </p:sp>
      <p:sp>
        <p:nvSpPr>
          <p:cNvPr id="18" name="Title Placeholder 1"/>
          <p:cNvSpPr>
            <a:spLocks noGrp="1"/>
          </p:cNvSpPr>
          <p:nvPr>
            <p:ph type="title" hasCustomPrompt="1"/>
          </p:nvPr>
        </p:nvSpPr>
        <p:spPr>
          <a:xfrm>
            <a:off x="5309337" y="718187"/>
            <a:ext cx="3556000" cy="1725975"/>
          </a:xfrm>
          <a:prstGeom prst="rect">
            <a:avLst/>
          </a:prstGeom>
        </p:spPr>
        <p:txBody>
          <a:bodyPr vert="horz" lIns="91440" tIns="0" rIns="91440" bIns="45720" rtlCol="0" anchor="t" anchorCtr="0">
            <a:noAutofit/>
          </a:bodyPr>
          <a:lstStyle>
            <a:lvl1pPr algn="l">
              <a:defRPr sz="3600" b="0" cap="none" baseline="0">
                <a:solidFill>
                  <a:srgbClr val="FFFFFF"/>
                </a:solidFill>
                <a:latin typeface="Segoe Light"/>
                <a:cs typeface="Segoe Light"/>
              </a:defRPr>
            </a:lvl1pPr>
          </a:lstStyle>
          <a:p>
            <a:r>
              <a:rPr lang="en-US" dirty="0" smtClean="0"/>
              <a:t>title of presentation</a:t>
            </a:r>
            <a:endParaRPr lang="en-US" dirty="0"/>
          </a:p>
        </p:txBody>
      </p:sp>
      <p:sp>
        <p:nvSpPr>
          <p:cNvPr id="19" name="Subtitle 2"/>
          <p:cNvSpPr>
            <a:spLocks noGrp="1"/>
          </p:cNvSpPr>
          <p:nvPr>
            <p:ph type="subTitle" idx="1" hasCustomPrompt="1"/>
          </p:nvPr>
        </p:nvSpPr>
        <p:spPr>
          <a:xfrm>
            <a:off x="5751791" y="2968460"/>
            <a:ext cx="3105355" cy="505773"/>
          </a:xfrm>
        </p:spPr>
        <p:txBody>
          <a:bodyPr tIns="0">
            <a:normAutofit/>
          </a:bodyPr>
          <a:lstStyle>
            <a:lvl1pPr marL="0" indent="0" algn="l">
              <a:buNone/>
              <a:defRPr sz="1500" b="0">
                <a:solidFill>
                  <a:srgbClr val="FFFFFF"/>
                </a:solidFill>
                <a:latin typeface="Segoe Light"/>
                <a:cs typeface="Segoe Ligh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Click to add subtitle</a:t>
            </a:r>
            <a:endParaRPr lang="en-US" dirty="0"/>
          </a:p>
        </p:txBody>
      </p:sp>
      <p:sp>
        <p:nvSpPr>
          <p:cNvPr id="11" name="Rectangle 10"/>
          <p:cNvSpPr/>
          <p:nvPr/>
        </p:nvSpPr>
        <p:spPr>
          <a:xfrm flipH="1">
            <a:off x="5309337" y="4076937"/>
            <a:ext cx="806516" cy="803957"/>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2" name="Rectangle 11"/>
          <p:cNvSpPr/>
          <p:nvPr/>
        </p:nvSpPr>
        <p:spPr>
          <a:xfrm flipH="1">
            <a:off x="4855707" y="4074814"/>
            <a:ext cx="398869" cy="397604"/>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3" name="Rectangle 12"/>
          <p:cNvSpPr/>
          <p:nvPr/>
        </p:nvSpPr>
        <p:spPr>
          <a:xfrm flipH="1">
            <a:off x="5061503" y="3827590"/>
            <a:ext cx="193073" cy="192460"/>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pic>
        <p:nvPicPr>
          <p:cNvPr id="15" name="Picture 14" descr="Z:\Share\To-Jake\logos_for_jake\MSP_regular_black.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251" y="4802623"/>
            <a:ext cx="2857500" cy="25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703053"/>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and Content 6">
    <p:spTree>
      <p:nvGrpSpPr>
        <p:cNvPr id="1" name=""/>
        <p:cNvGrpSpPr/>
        <p:nvPr/>
      </p:nvGrpSpPr>
      <p:grpSpPr>
        <a:xfrm>
          <a:off x="0" y="0"/>
          <a:ext cx="0" cy="0"/>
          <a:chOff x="0" y="0"/>
          <a:chExt cx="0" cy="0"/>
        </a:xfrm>
      </p:grpSpPr>
      <p:pic>
        <p:nvPicPr>
          <p:cNvPr id="3" name="Picture 2" descr="new_0002_Layer Comp 3.jpg"/>
          <p:cNvPicPr>
            <a:picLocks noChangeAspect="1"/>
          </p:cNvPicPr>
          <p:nvPr/>
        </p:nvPicPr>
        <p:blipFill rotWithShape="1">
          <a:blip r:embed="rId2">
            <a:extLst>
              <a:ext uri="{28A0092B-C50C-407E-A947-70E740481C1C}">
                <a14:useLocalDpi xmlns:a14="http://schemas.microsoft.com/office/drawing/2010/main" val="0"/>
              </a:ext>
            </a:extLst>
          </a:blip>
          <a:srcRect t="8470" r="8470"/>
          <a:stretch/>
        </p:blipFill>
        <p:spPr>
          <a:xfrm>
            <a:off x="-1" y="0"/>
            <a:ext cx="9144001" cy="5143500"/>
          </a:xfrm>
          <a:prstGeom prst="rect">
            <a:avLst/>
          </a:prstGeom>
        </p:spPr>
      </p:pic>
      <p:sp>
        <p:nvSpPr>
          <p:cNvPr id="10" name="Rectangle 9"/>
          <p:cNvSpPr/>
          <p:nvPr/>
        </p:nvSpPr>
        <p:spPr>
          <a:xfrm>
            <a:off x="653066" y="306223"/>
            <a:ext cx="3556674" cy="3611961"/>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dirty="0">
              <a:solidFill>
                <a:prstClr val="white"/>
              </a:solidFill>
            </a:endParaRPr>
          </a:p>
        </p:txBody>
      </p:sp>
      <p:sp>
        <p:nvSpPr>
          <p:cNvPr id="13" name="Rectangle 12"/>
          <p:cNvSpPr/>
          <p:nvPr/>
        </p:nvSpPr>
        <p:spPr>
          <a:xfrm flipH="1">
            <a:off x="653067" y="3972948"/>
            <a:ext cx="806516" cy="803957"/>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4" name="Rectangle 13"/>
          <p:cNvSpPr/>
          <p:nvPr/>
        </p:nvSpPr>
        <p:spPr>
          <a:xfrm flipH="1">
            <a:off x="199436" y="3970825"/>
            <a:ext cx="398869" cy="397604"/>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5" name="Rectangle 14"/>
          <p:cNvSpPr/>
          <p:nvPr/>
        </p:nvSpPr>
        <p:spPr>
          <a:xfrm flipH="1">
            <a:off x="405232" y="3723601"/>
            <a:ext cx="193073" cy="192460"/>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pic>
        <p:nvPicPr>
          <p:cNvPr id="22" name="Picture 14" descr="Z:\Share\To-Jake\logos_for_jake\MSP_regular_black.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86500" y="44701"/>
            <a:ext cx="2857500" cy="257175"/>
          </a:xfrm>
          <a:prstGeom prst="rect">
            <a:avLst/>
          </a:prstGeom>
          <a:noFill/>
          <a:extLst>
            <a:ext uri="{909E8E84-426E-40DD-AFC4-6F175D3DCCD1}">
              <a14:hiddenFill xmlns:a14="http://schemas.microsoft.com/office/drawing/2010/main">
                <a:solidFill>
                  <a:srgbClr val="FFFFFF"/>
                </a:solidFill>
              </a14:hiddenFill>
            </a:ext>
          </a:extLst>
        </p:spPr>
      </p:pic>
      <p:sp>
        <p:nvSpPr>
          <p:cNvPr id="17" name="Subtitle 2"/>
          <p:cNvSpPr>
            <a:spLocks noGrp="1"/>
          </p:cNvSpPr>
          <p:nvPr>
            <p:ph type="subTitle" idx="1" hasCustomPrompt="1"/>
          </p:nvPr>
        </p:nvSpPr>
        <p:spPr>
          <a:xfrm>
            <a:off x="653068" y="2726090"/>
            <a:ext cx="3105355" cy="505773"/>
          </a:xfrm>
        </p:spPr>
        <p:txBody>
          <a:bodyPr tIns="0">
            <a:normAutofit/>
          </a:bodyPr>
          <a:lstStyle>
            <a:lvl1pPr marL="0" indent="0" algn="l">
              <a:buNone/>
              <a:defRPr sz="1500" b="0">
                <a:solidFill>
                  <a:srgbClr val="FFFFFF"/>
                </a:solidFill>
                <a:latin typeface="Segoe Light"/>
                <a:cs typeface="Segoe Ligh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Click to add subtitle</a:t>
            </a:r>
            <a:endParaRPr lang="en-US" dirty="0"/>
          </a:p>
        </p:txBody>
      </p:sp>
      <p:sp>
        <p:nvSpPr>
          <p:cNvPr id="18" name="Title Placeholder 1"/>
          <p:cNvSpPr>
            <a:spLocks noGrp="1"/>
          </p:cNvSpPr>
          <p:nvPr>
            <p:ph type="title" hasCustomPrompt="1"/>
          </p:nvPr>
        </p:nvSpPr>
        <p:spPr>
          <a:xfrm>
            <a:off x="659027" y="652085"/>
            <a:ext cx="3556000" cy="1725975"/>
          </a:xfrm>
          <a:prstGeom prst="rect">
            <a:avLst/>
          </a:prstGeom>
        </p:spPr>
        <p:txBody>
          <a:bodyPr vert="horz" lIns="91440" tIns="0" rIns="91440" bIns="45720" rtlCol="0" anchor="t" anchorCtr="0">
            <a:noAutofit/>
          </a:bodyPr>
          <a:lstStyle>
            <a:lvl1pPr algn="l">
              <a:defRPr sz="3600" b="0" cap="none" baseline="0">
                <a:solidFill>
                  <a:srgbClr val="FFFFFF"/>
                </a:solidFill>
                <a:latin typeface="Segoe Light"/>
                <a:cs typeface="Segoe Light"/>
              </a:defRPr>
            </a:lvl1pPr>
          </a:lstStyle>
          <a:p>
            <a:r>
              <a:rPr lang="en-US" dirty="0" smtClean="0"/>
              <a:t>title of presentation</a:t>
            </a:r>
            <a:endParaRPr lang="en-US" dirty="0"/>
          </a:p>
        </p:txBody>
      </p:sp>
    </p:spTree>
    <p:extLst>
      <p:ext uri="{BB962C8B-B14F-4D97-AF65-F5344CB8AC3E}">
        <p14:creationId xmlns:p14="http://schemas.microsoft.com/office/powerpoint/2010/main" val="703965730"/>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and Content 7">
    <p:spTree>
      <p:nvGrpSpPr>
        <p:cNvPr id="1" name=""/>
        <p:cNvGrpSpPr/>
        <p:nvPr/>
      </p:nvGrpSpPr>
      <p:grpSpPr>
        <a:xfrm>
          <a:off x="0" y="0"/>
          <a:ext cx="0" cy="0"/>
          <a:chOff x="0" y="0"/>
          <a:chExt cx="0" cy="0"/>
        </a:xfrm>
      </p:grpSpPr>
      <p:pic>
        <p:nvPicPr>
          <p:cNvPr id="4" name="Picture 3" descr="_0003_Layer Comp 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8" name="Rectangle 27"/>
          <p:cNvSpPr/>
          <p:nvPr/>
        </p:nvSpPr>
        <p:spPr>
          <a:xfrm>
            <a:off x="5233581" y="245656"/>
            <a:ext cx="3184052" cy="387596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29" name="Title Placeholder 1"/>
          <p:cNvSpPr>
            <a:spLocks noGrp="1"/>
          </p:cNvSpPr>
          <p:nvPr>
            <p:ph type="title" hasCustomPrompt="1"/>
          </p:nvPr>
        </p:nvSpPr>
        <p:spPr>
          <a:xfrm>
            <a:off x="5233582" y="1300919"/>
            <a:ext cx="3184050" cy="1465761"/>
          </a:xfrm>
          <a:prstGeom prst="rect">
            <a:avLst/>
          </a:prstGeom>
        </p:spPr>
        <p:txBody>
          <a:bodyPr vert="horz" lIns="91440" tIns="0" rIns="91440" bIns="45720" rtlCol="0" anchor="t" anchorCtr="0">
            <a:noAutofit/>
          </a:bodyPr>
          <a:lstStyle>
            <a:lvl1pPr algn="l">
              <a:defRPr sz="3300" b="0" cap="none" baseline="0">
                <a:solidFill>
                  <a:srgbClr val="FFFFFF"/>
                </a:solidFill>
                <a:latin typeface="Segoe Light"/>
                <a:cs typeface="Segoe Light"/>
              </a:defRPr>
            </a:lvl1pPr>
          </a:lstStyle>
          <a:p>
            <a:r>
              <a:rPr lang="en-US" dirty="0" smtClean="0"/>
              <a:t>title of </a:t>
            </a:r>
            <a:br>
              <a:rPr lang="en-US" dirty="0" smtClean="0"/>
            </a:br>
            <a:r>
              <a:rPr lang="en-US" dirty="0" smtClean="0"/>
              <a:t>presentation</a:t>
            </a:r>
            <a:endParaRPr lang="en-US" dirty="0"/>
          </a:p>
        </p:txBody>
      </p:sp>
      <p:sp>
        <p:nvSpPr>
          <p:cNvPr id="30" name="Subtitle 2"/>
          <p:cNvSpPr>
            <a:spLocks noGrp="1"/>
          </p:cNvSpPr>
          <p:nvPr>
            <p:ph type="subTitle" idx="1" hasCustomPrompt="1"/>
          </p:nvPr>
        </p:nvSpPr>
        <p:spPr>
          <a:xfrm>
            <a:off x="5364235" y="3463136"/>
            <a:ext cx="2841411" cy="429521"/>
          </a:xfrm>
        </p:spPr>
        <p:txBody>
          <a:bodyPr tIns="0">
            <a:normAutofit/>
          </a:bodyPr>
          <a:lstStyle>
            <a:lvl1pPr marL="0" indent="0" algn="l">
              <a:buNone/>
              <a:defRPr sz="1500" b="0">
                <a:solidFill>
                  <a:srgbClr val="FFFFFF"/>
                </a:solidFill>
                <a:latin typeface="Segoe Light"/>
                <a:cs typeface="Segoe Ligh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Click to add subtitle</a:t>
            </a:r>
            <a:endParaRPr lang="en-US" dirty="0"/>
          </a:p>
        </p:txBody>
      </p:sp>
      <p:sp>
        <p:nvSpPr>
          <p:cNvPr id="31" name="Rectangle 30"/>
          <p:cNvSpPr/>
          <p:nvPr/>
        </p:nvSpPr>
        <p:spPr>
          <a:xfrm>
            <a:off x="8472689" y="4175962"/>
            <a:ext cx="398869" cy="397604"/>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32" name="Rectangle 31"/>
          <p:cNvSpPr/>
          <p:nvPr/>
        </p:nvSpPr>
        <p:spPr>
          <a:xfrm>
            <a:off x="8472689" y="3928714"/>
            <a:ext cx="193073" cy="192460"/>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33" name="Rectangle 32"/>
          <p:cNvSpPr/>
          <p:nvPr/>
        </p:nvSpPr>
        <p:spPr>
          <a:xfrm>
            <a:off x="7611117" y="4176388"/>
            <a:ext cx="806516" cy="803957"/>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pic>
        <p:nvPicPr>
          <p:cNvPr id="10" name="Picture 14" descr="Z:\Share\To-Jake\logos_for_jake\MSP_regular_black.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7687"/>
            <a:ext cx="2857500" cy="25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5997"/>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Header 8">
    <p:spTree>
      <p:nvGrpSpPr>
        <p:cNvPr id="1" name=""/>
        <p:cNvGrpSpPr/>
        <p:nvPr/>
      </p:nvGrpSpPr>
      <p:grpSpPr>
        <a:xfrm>
          <a:off x="0" y="0"/>
          <a:ext cx="0" cy="0"/>
          <a:chOff x="0" y="0"/>
          <a:chExt cx="0" cy="0"/>
        </a:xfrm>
      </p:grpSpPr>
      <p:sp>
        <p:nvSpPr>
          <p:cNvPr id="9" name="Rectangle 8"/>
          <p:cNvSpPr/>
          <p:nvPr/>
        </p:nvSpPr>
        <p:spPr>
          <a:xfrm>
            <a:off x="1027067" y="464639"/>
            <a:ext cx="7302500" cy="2723061"/>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1" name="Title 1"/>
          <p:cNvSpPr>
            <a:spLocks noGrp="1"/>
          </p:cNvSpPr>
          <p:nvPr>
            <p:ph type="title" hasCustomPrompt="1"/>
          </p:nvPr>
        </p:nvSpPr>
        <p:spPr>
          <a:xfrm>
            <a:off x="1024516" y="1345644"/>
            <a:ext cx="6326187" cy="830262"/>
          </a:xfrm>
        </p:spPr>
        <p:txBody>
          <a:bodyPr anchor="t">
            <a:noAutofit/>
          </a:bodyPr>
          <a:lstStyle>
            <a:lvl1pPr algn="l">
              <a:lnSpc>
                <a:spcPct val="80000"/>
              </a:lnSpc>
              <a:defRPr sz="4050" b="0" cap="none" baseline="0">
                <a:solidFill>
                  <a:schemeClr val="bg1"/>
                </a:solidFill>
                <a:latin typeface="Segoe Light"/>
                <a:cs typeface="Segoe Light"/>
              </a:defRPr>
            </a:lvl1pPr>
          </a:lstStyle>
          <a:p>
            <a:r>
              <a:rPr lang="en-US" dirty="0" smtClean="0"/>
              <a:t>title of presentation</a:t>
            </a:r>
            <a:endParaRPr lang="en-US" dirty="0"/>
          </a:p>
        </p:txBody>
      </p:sp>
      <p:sp>
        <p:nvSpPr>
          <p:cNvPr id="12" name="Text Placeholder 2"/>
          <p:cNvSpPr>
            <a:spLocks noGrp="1"/>
          </p:cNvSpPr>
          <p:nvPr>
            <p:ph type="body" idx="1" hasCustomPrompt="1"/>
          </p:nvPr>
        </p:nvSpPr>
        <p:spPr>
          <a:xfrm>
            <a:off x="1335071" y="2176995"/>
            <a:ext cx="3900012" cy="419605"/>
          </a:xfrm>
        </p:spPr>
        <p:txBody>
          <a:bodyPr anchor="b">
            <a:noAutofit/>
          </a:bodyPr>
          <a:lstStyle>
            <a:lvl1pPr marL="0" indent="0">
              <a:buNone/>
              <a:defRPr sz="1500" b="0">
                <a:solidFill>
                  <a:srgbClr val="FFFFFF"/>
                </a:solidFill>
                <a:latin typeface="Segoe Light"/>
                <a:cs typeface="Segoe Ligh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smtClean="0"/>
              <a:t>Click to add subtitle</a:t>
            </a:r>
          </a:p>
        </p:txBody>
      </p:sp>
      <p:sp>
        <p:nvSpPr>
          <p:cNvPr id="13" name="Rectangle 12"/>
          <p:cNvSpPr/>
          <p:nvPr/>
        </p:nvSpPr>
        <p:spPr>
          <a:xfrm>
            <a:off x="571643" y="3242464"/>
            <a:ext cx="398869" cy="397604"/>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4" name="Rectangle 13"/>
          <p:cNvSpPr/>
          <p:nvPr/>
        </p:nvSpPr>
        <p:spPr>
          <a:xfrm>
            <a:off x="778221" y="2995242"/>
            <a:ext cx="193073" cy="192460"/>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5" name="Rectangle 14"/>
          <p:cNvSpPr/>
          <p:nvPr/>
        </p:nvSpPr>
        <p:spPr>
          <a:xfrm>
            <a:off x="1027068" y="3242630"/>
            <a:ext cx="806516" cy="803957"/>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Tree>
    <p:extLst>
      <p:ext uri="{BB962C8B-B14F-4D97-AF65-F5344CB8AC3E}">
        <p14:creationId xmlns:p14="http://schemas.microsoft.com/office/powerpoint/2010/main" val="639841680"/>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ivider page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5D32F69-11F1-422D-BCD0-EB23E14F9A91}" type="datetimeFigureOut">
              <a:rPr lang="en-US" smtClean="0">
                <a:solidFill>
                  <a:prstClr val="black">
                    <a:tint val="75000"/>
                  </a:prstClr>
                </a:solidFill>
              </a:rPr>
              <a:pPr/>
              <a:t>3/25/2015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377550A-1DF2-4AE7-8A0B-FE4A4EC43CDD}" type="slidenum">
              <a:rPr lang="en-US" smtClean="0">
                <a:solidFill>
                  <a:prstClr val="black">
                    <a:tint val="75000"/>
                  </a:prstClr>
                </a:solidFill>
              </a:rPr>
              <a:pPr/>
              <a:t>‹#›</a:t>
            </a:fld>
            <a:endParaRPr lang="en-US">
              <a:solidFill>
                <a:prstClr val="black">
                  <a:tint val="75000"/>
                </a:prstClr>
              </a:solidFill>
            </a:endParaRPr>
          </a:p>
        </p:txBody>
      </p:sp>
      <p:sp>
        <p:nvSpPr>
          <p:cNvPr id="8" name="Rectangle 7"/>
          <p:cNvSpPr/>
          <p:nvPr/>
        </p:nvSpPr>
        <p:spPr>
          <a:xfrm>
            <a:off x="0" y="0"/>
            <a:ext cx="9144000" cy="5143500"/>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6" name="Title 1"/>
          <p:cNvSpPr>
            <a:spLocks noGrp="1"/>
          </p:cNvSpPr>
          <p:nvPr>
            <p:ph type="title" hasCustomPrompt="1"/>
          </p:nvPr>
        </p:nvSpPr>
        <p:spPr>
          <a:xfrm>
            <a:off x="613311" y="1917950"/>
            <a:ext cx="7826044" cy="745094"/>
          </a:xfrm>
        </p:spPr>
        <p:txBody>
          <a:bodyPr anchor="t">
            <a:noAutofit/>
          </a:bodyPr>
          <a:lstStyle>
            <a:lvl1pPr algn="l">
              <a:lnSpc>
                <a:spcPct val="80000"/>
              </a:lnSpc>
              <a:defRPr sz="5400" b="0" cap="none" baseline="0">
                <a:solidFill>
                  <a:schemeClr val="bg1"/>
                </a:solidFill>
                <a:latin typeface="Segoe Light"/>
                <a:cs typeface="Segoe Light"/>
              </a:defRPr>
            </a:lvl1pPr>
          </a:lstStyle>
          <a:p>
            <a:r>
              <a:rPr lang="en-US" dirty="0" smtClean="0"/>
              <a:t>divider page</a:t>
            </a:r>
            <a:endParaRPr lang="en-US" dirty="0"/>
          </a:p>
        </p:txBody>
      </p:sp>
      <p:sp>
        <p:nvSpPr>
          <p:cNvPr id="7" name="Text Placeholder 2"/>
          <p:cNvSpPr>
            <a:spLocks noGrp="1"/>
          </p:cNvSpPr>
          <p:nvPr>
            <p:ph type="body" idx="1" hasCustomPrompt="1"/>
          </p:nvPr>
        </p:nvSpPr>
        <p:spPr>
          <a:xfrm>
            <a:off x="1127615" y="3017521"/>
            <a:ext cx="3900012" cy="314704"/>
          </a:xfrm>
        </p:spPr>
        <p:txBody>
          <a:bodyPr anchor="b">
            <a:noAutofit/>
          </a:bodyPr>
          <a:lstStyle>
            <a:lvl1pPr marL="0" indent="0">
              <a:buNone/>
              <a:defRPr sz="1500" b="0">
                <a:solidFill>
                  <a:srgbClr val="FFFFFF"/>
                </a:solidFill>
                <a:latin typeface="Segoe Light"/>
                <a:cs typeface="Segoe Ligh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725383328"/>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ivider page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5D32F69-11F1-422D-BCD0-EB23E14F9A91}" type="datetimeFigureOut">
              <a:rPr lang="en-US" smtClean="0">
                <a:solidFill>
                  <a:prstClr val="black">
                    <a:tint val="75000"/>
                  </a:prstClr>
                </a:solidFill>
              </a:rPr>
              <a:pPr/>
              <a:t>3/25/2015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377550A-1DF2-4AE7-8A0B-FE4A4EC43CDD}" type="slidenum">
              <a:rPr lang="en-US" smtClean="0">
                <a:solidFill>
                  <a:prstClr val="black">
                    <a:tint val="75000"/>
                  </a:prstClr>
                </a:solidFill>
              </a:rPr>
              <a:pPr/>
              <a:t>‹#›</a:t>
            </a:fld>
            <a:endParaRPr lang="en-US">
              <a:solidFill>
                <a:prstClr val="black">
                  <a:tint val="75000"/>
                </a:prstClr>
              </a:solidFill>
            </a:endParaRPr>
          </a:p>
        </p:txBody>
      </p:sp>
      <p:sp>
        <p:nvSpPr>
          <p:cNvPr id="8" name="Rectangle 7"/>
          <p:cNvSpPr/>
          <p:nvPr/>
        </p:nvSpPr>
        <p:spPr>
          <a:xfrm>
            <a:off x="0" y="0"/>
            <a:ext cx="9144000" cy="5143500"/>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6" name="Title 1"/>
          <p:cNvSpPr>
            <a:spLocks noGrp="1"/>
          </p:cNvSpPr>
          <p:nvPr>
            <p:ph type="title" hasCustomPrompt="1"/>
          </p:nvPr>
        </p:nvSpPr>
        <p:spPr>
          <a:xfrm>
            <a:off x="613311" y="1917952"/>
            <a:ext cx="7826044" cy="736187"/>
          </a:xfrm>
        </p:spPr>
        <p:txBody>
          <a:bodyPr anchor="t">
            <a:noAutofit/>
          </a:bodyPr>
          <a:lstStyle>
            <a:lvl1pPr algn="l">
              <a:lnSpc>
                <a:spcPct val="80000"/>
              </a:lnSpc>
              <a:defRPr sz="5400" b="0" cap="none" baseline="0">
                <a:solidFill>
                  <a:schemeClr val="bg1"/>
                </a:solidFill>
                <a:latin typeface="Segoe Light"/>
                <a:cs typeface="Segoe Light"/>
              </a:defRPr>
            </a:lvl1pPr>
          </a:lstStyle>
          <a:p>
            <a:r>
              <a:rPr lang="en-US" dirty="0" smtClean="0"/>
              <a:t>divider page</a:t>
            </a:r>
            <a:endParaRPr lang="en-US" dirty="0"/>
          </a:p>
        </p:txBody>
      </p:sp>
      <p:sp>
        <p:nvSpPr>
          <p:cNvPr id="9" name="Text Placeholder 2"/>
          <p:cNvSpPr>
            <a:spLocks noGrp="1"/>
          </p:cNvSpPr>
          <p:nvPr>
            <p:ph type="body" idx="1" hasCustomPrompt="1"/>
          </p:nvPr>
        </p:nvSpPr>
        <p:spPr>
          <a:xfrm>
            <a:off x="1127615" y="3017521"/>
            <a:ext cx="3900012" cy="314704"/>
          </a:xfrm>
        </p:spPr>
        <p:txBody>
          <a:bodyPr anchor="b">
            <a:noAutofit/>
          </a:bodyPr>
          <a:lstStyle>
            <a:lvl1pPr marL="0" indent="0">
              <a:buNone/>
              <a:defRPr sz="1500" b="0">
                <a:solidFill>
                  <a:srgbClr val="FFFFFF"/>
                </a:solidFill>
                <a:latin typeface="Segoe Light"/>
                <a:cs typeface="Segoe Ligh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2719119847"/>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ivider page 3">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5D32F69-11F1-422D-BCD0-EB23E14F9A91}" type="datetimeFigureOut">
              <a:rPr lang="en-US" smtClean="0">
                <a:solidFill>
                  <a:prstClr val="black">
                    <a:tint val="75000"/>
                  </a:prstClr>
                </a:solidFill>
              </a:rPr>
              <a:pPr/>
              <a:t>3/25/2015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377550A-1DF2-4AE7-8A0B-FE4A4EC43CDD}" type="slidenum">
              <a:rPr lang="en-US" smtClean="0">
                <a:solidFill>
                  <a:prstClr val="black">
                    <a:tint val="75000"/>
                  </a:prstClr>
                </a:solidFill>
              </a:rPr>
              <a:pPr/>
              <a:t>‹#›</a:t>
            </a:fld>
            <a:endParaRPr lang="en-US">
              <a:solidFill>
                <a:prstClr val="black">
                  <a:tint val="75000"/>
                </a:prstClr>
              </a:solidFill>
            </a:endParaRPr>
          </a:p>
        </p:txBody>
      </p:sp>
      <p:sp>
        <p:nvSpPr>
          <p:cNvPr id="8" name="Rectangle 7"/>
          <p:cNvSpPr/>
          <p:nvPr/>
        </p:nvSpPr>
        <p:spPr>
          <a:xfrm>
            <a:off x="0" y="0"/>
            <a:ext cx="9144000" cy="51435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6" name="Title 1"/>
          <p:cNvSpPr>
            <a:spLocks noGrp="1"/>
          </p:cNvSpPr>
          <p:nvPr>
            <p:ph type="title" hasCustomPrompt="1"/>
          </p:nvPr>
        </p:nvSpPr>
        <p:spPr>
          <a:xfrm>
            <a:off x="613311" y="1917950"/>
            <a:ext cx="7826044" cy="745094"/>
          </a:xfrm>
        </p:spPr>
        <p:txBody>
          <a:bodyPr anchor="t">
            <a:noAutofit/>
          </a:bodyPr>
          <a:lstStyle>
            <a:lvl1pPr algn="l">
              <a:lnSpc>
                <a:spcPct val="80000"/>
              </a:lnSpc>
              <a:defRPr sz="5400" b="0" cap="none" baseline="0">
                <a:solidFill>
                  <a:schemeClr val="bg1"/>
                </a:solidFill>
                <a:latin typeface="Segoe Light"/>
                <a:cs typeface="Segoe Light"/>
              </a:defRPr>
            </a:lvl1pPr>
          </a:lstStyle>
          <a:p>
            <a:r>
              <a:rPr lang="en-US" dirty="0" smtClean="0"/>
              <a:t>divider page</a:t>
            </a:r>
            <a:endParaRPr lang="en-US" dirty="0"/>
          </a:p>
        </p:txBody>
      </p:sp>
      <p:sp>
        <p:nvSpPr>
          <p:cNvPr id="9" name="Text Placeholder 2"/>
          <p:cNvSpPr>
            <a:spLocks noGrp="1"/>
          </p:cNvSpPr>
          <p:nvPr>
            <p:ph type="body" idx="1" hasCustomPrompt="1"/>
          </p:nvPr>
        </p:nvSpPr>
        <p:spPr>
          <a:xfrm>
            <a:off x="1127615" y="3017521"/>
            <a:ext cx="3900012" cy="314704"/>
          </a:xfrm>
        </p:spPr>
        <p:txBody>
          <a:bodyPr anchor="b">
            <a:noAutofit/>
          </a:bodyPr>
          <a:lstStyle>
            <a:lvl1pPr marL="0" indent="0">
              <a:buNone/>
              <a:defRPr sz="1500" b="0">
                <a:solidFill>
                  <a:srgbClr val="FFFFFF"/>
                </a:solidFill>
                <a:latin typeface="Segoe Light"/>
                <a:cs typeface="Segoe Ligh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954225583"/>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8" name="Rectangle 7"/>
          <p:cNvSpPr/>
          <p:nvPr/>
        </p:nvSpPr>
        <p:spPr>
          <a:xfrm>
            <a:off x="3146838" y="341946"/>
            <a:ext cx="5644598" cy="36576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9" name="Rectangle 8"/>
          <p:cNvSpPr/>
          <p:nvPr/>
        </p:nvSpPr>
        <p:spPr>
          <a:xfrm>
            <a:off x="2693207" y="4056751"/>
            <a:ext cx="398869" cy="397604"/>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0" name="Rectangle 9"/>
          <p:cNvSpPr/>
          <p:nvPr/>
        </p:nvSpPr>
        <p:spPr>
          <a:xfrm>
            <a:off x="3146838" y="4056751"/>
            <a:ext cx="806516" cy="803957"/>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pic>
        <p:nvPicPr>
          <p:cNvPr id="11" name="Picture 10" descr="WIN11_Sarah_01_PPT.jpg"/>
          <p:cNvPicPr>
            <a:picLocks noChangeAspect="1"/>
          </p:cNvPicPr>
          <p:nvPr/>
        </p:nvPicPr>
        <p:blipFill rotWithShape="1">
          <a:blip r:embed="rId2" cstate="email">
            <a:extLst>
              <a:ext uri="{28A0092B-C50C-407E-A947-70E740481C1C}">
                <a14:useLocalDpi xmlns:a14="http://schemas.microsoft.com/office/drawing/2010/main"/>
              </a:ext>
            </a:extLst>
          </a:blip>
          <a:srcRect r="-232" b="-232"/>
          <a:stretch/>
        </p:blipFill>
        <p:spPr>
          <a:xfrm>
            <a:off x="356017" y="1265931"/>
            <a:ext cx="2743200" cy="2743200"/>
          </a:xfrm>
          <a:prstGeom prst="rect">
            <a:avLst/>
          </a:prstGeom>
        </p:spPr>
      </p:pic>
      <p:sp>
        <p:nvSpPr>
          <p:cNvPr id="13" name="Title 1"/>
          <p:cNvSpPr>
            <a:spLocks noGrp="1"/>
          </p:cNvSpPr>
          <p:nvPr>
            <p:ph type="title" hasCustomPrompt="1"/>
          </p:nvPr>
        </p:nvSpPr>
        <p:spPr>
          <a:xfrm>
            <a:off x="3146840" y="619561"/>
            <a:ext cx="4380725" cy="1292743"/>
          </a:xfrm>
        </p:spPr>
        <p:txBody>
          <a:bodyPr anchor="t">
            <a:noAutofit/>
          </a:bodyPr>
          <a:lstStyle>
            <a:lvl1pPr algn="l">
              <a:lnSpc>
                <a:spcPct val="80000"/>
              </a:lnSpc>
              <a:defRPr sz="405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9" name="Text Placeholder 2"/>
          <p:cNvSpPr>
            <a:spLocks noGrp="1"/>
          </p:cNvSpPr>
          <p:nvPr>
            <p:ph type="body" idx="1" hasCustomPrompt="1"/>
          </p:nvPr>
        </p:nvSpPr>
        <p:spPr>
          <a:xfrm>
            <a:off x="3649197" y="2292302"/>
            <a:ext cx="3617959" cy="472197"/>
          </a:xfrm>
        </p:spPr>
        <p:txBody>
          <a:bodyPr anchor="b">
            <a:noAutofit/>
          </a:bodyPr>
          <a:lstStyle>
            <a:lvl1pPr marL="0" indent="0">
              <a:buNone/>
              <a:defRPr sz="1500" b="0">
                <a:solidFill>
                  <a:srgbClr val="FFFFFF"/>
                </a:solidFill>
                <a:latin typeface="Segoe Light"/>
                <a:cs typeface="Segoe Ligh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2007993056"/>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8" name="Rectangle 7"/>
          <p:cNvSpPr/>
          <p:nvPr/>
        </p:nvSpPr>
        <p:spPr>
          <a:xfrm>
            <a:off x="3146838" y="341946"/>
            <a:ext cx="5644598" cy="36576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9" name="Rectangle 8"/>
          <p:cNvSpPr/>
          <p:nvPr/>
        </p:nvSpPr>
        <p:spPr>
          <a:xfrm>
            <a:off x="2693207" y="4056751"/>
            <a:ext cx="398869" cy="397604"/>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0" name="Rectangle 9"/>
          <p:cNvSpPr/>
          <p:nvPr/>
        </p:nvSpPr>
        <p:spPr>
          <a:xfrm>
            <a:off x="3146838" y="4056751"/>
            <a:ext cx="806516" cy="803957"/>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4" name="Title 1"/>
          <p:cNvSpPr>
            <a:spLocks noGrp="1"/>
          </p:cNvSpPr>
          <p:nvPr>
            <p:ph type="title" hasCustomPrompt="1"/>
          </p:nvPr>
        </p:nvSpPr>
        <p:spPr>
          <a:xfrm>
            <a:off x="3146840" y="619561"/>
            <a:ext cx="4380725" cy="1292743"/>
          </a:xfrm>
        </p:spPr>
        <p:txBody>
          <a:bodyPr anchor="t">
            <a:noAutofit/>
          </a:bodyPr>
          <a:lstStyle>
            <a:lvl1pPr algn="l">
              <a:lnSpc>
                <a:spcPct val="80000"/>
              </a:lnSpc>
              <a:defRPr sz="405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6" name="Text Placeholder 2"/>
          <p:cNvSpPr>
            <a:spLocks noGrp="1"/>
          </p:cNvSpPr>
          <p:nvPr>
            <p:ph type="body" idx="1" hasCustomPrompt="1"/>
          </p:nvPr>
        </p:nvSpPr>
        <p:spPr>
          <a:xfrm>
            <a:off x="3649197" y="2292302"/>
            <a:ext cx="3617959" cy="472197"/>
          </a:xfrm>
        </p:spPr>
        <p:txBody>
          <a:bodyPr anchor="b">
            <a:noAutofit/>
          </a:bodyPr>
          <a:lstStyle>
            <a:lvl1pPr marL="0" indent="0">
              <a:buNone/>
              <a:defRPr sz="1500" b="0">
                <a:solidFill>
                  <a:srgbClr val="FFFFFF"/>
                </a:solidFill>
                <a:latin typeface="Segoe Light"/>
                <a:cs typeface="Segoe Ligh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smtClean="0"/>
              <a:t>Click to add text</a:t>
            </a:r>
          </a:p>
        </p:txBody>
      </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8179" y="1262669"/>
            <a:ext cx="2739318" cy="2739318"/>
          </a:xfrm>
          <a:prstGeom prst="rect">
            <a:avLst/>
          </a:prstGeom>
        </p:spPr>
      </p:pic>
    </p:spTree>
    <p:extLst>
      <p:ext uri="{BB962C8B-B14F-4D97-AF65-F5344CB8AC3E}">
        <p14:creationId xmlns:p14="http://schemas.microsoft.com/office/powerpoint/2010/main" val="4069525933"/>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Header 3">
    <p:spTree>
      <p:nvGrpSpPr>
        <p:cNvPr id="1" name=""/>
        <p:cNvGrpSpPr/>
        <p:nvPr/>
      </p:nvGrpSpPr>
      <p:grpSpPr>
        <a:xfrm>
          <a:off x="0" y="0"/>
          <a:ext cx="0" cy="0"/>
          <a:chOff x="0" y="0"/>
          <a:chExt cx="0" cy="0"/>
        </a:xfrm>
      </p:grpSpPr>
      <p:sp>
        <p:nvSpPr>
          <p:cNvPr id="8" name="Rectangle 7"/>
          <p:cNvSpPr/>
          <p:nvPr/>
        </p:nvSpPr>
        <p:spPr>
          <a:xfrm>
            <a:off x="3146838" y="341946"/>
            <a:ext cx="5644598" cy="36576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0" name="Rectangle 9"/>
          <p:cNvSpPr/>
          <p:nvPr/>
        </p:nvSpPr>
        <p:spPr>
          <a:xfrm>
            <a:off x="2693207" y="4056751"/>
            <a:ext cx="398869" cy="397604"/>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1" name="Rectangle 10"/>
          <p:cNvSpPr/>
          <p:nvPr/>
        </p:nvSpPr>
        <p:spPr>
          <a:xfrm>
            <a:off x="3146838" y="4056751"/>
            <a:ext cx="806516" cy="803957"/>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4" name="Title 1"/>
          <p:cNvSpPr>
            <a:spLocks noGrp="1"/>
          </p:cNvSpPr>
          <p:nvPr>
            <p:ph type="title" hasCustomPrompt="1"/>
          </p:nvPr>
        </p:nvSpPr>
        <p:spPr>
          <a:xfrm>
            <a:off x="3146840" y="619561"/>
            <a:ext cx="4380725" cy="1292743"/>
          </a:xfrm>
        </p:spPr>
        <p:txBody>
          <a:bodyPr anchor="t">
            <a:noAutofit/>
          </a:bodyPr>
          <a:lstStyle>
            <a:lvl1pPr algn="l">
              <a:lnSpc>
                <a:spcPct val="80000"/>
              </a:lnSpc>
              <a:defRPr sz="405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6" name="Text Placeholder 2"/>
          <p:cNvSpPr>
            <a:spLocks noGrp="1"/>
          </p:cNvSpPr>
          <p:nvPr>
            <p:ph type="body" idx="1" hasCustomPrompt="1"/>
          </p:nvPr>
        </p:nvSpPr>
        <p:spPr>
          <a:xfrm>
            <a:off x="3649197" y="2292302"/>
            <a:ext cx="3617959" cy="472197"/>
          </a:xfrm>
        </p:spPr>
        <p:txBody>
          <a:bodyPr anchor="b">
            <a:noAutofit/>
          </a:bodyPr>
          <a:lstStyle>
            <a:lvl1pPr marL="0" indent="0">
              <a:buNone/>
              <a:defRPr sz="1500" b="0">
                <a:solidFill>
                  <a:srgbClr val="FFFFFF"/>
                </a:solidFill>
                <a:latin typeface="Segoe Light"/>
                <a:cs typeface="Segoe Ligh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smtClean="0"/>
              <a:t>Click to add text</a:t>
            </a:r>
          </a:p>
        </p:txBody>
      </p:sp>
      <p:pic>
        <p:nvPicPr>
          <p:cNvPr id="17" name="Picture 1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67935" y="1265931"/>
            <a:ext cx="2734056" cy="2734056"/>
          </a:xfrm>
          <a:prstGeom prst="rect">
            <a:avLst/>
          </a:prstGeom>
        </p:spPr>
      </p:pic>
    </p:spTree>
    <p:extLst>
      <p:ext uri="{BB962C8B-B14F-4D97-AF65-F5344CB8AC3E}">
        <p14:creationId xmlns:p14="http://schemas.microsoft.com/office/powerpoint/2010/main" val="115569124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7394106" cy="1345996"/>
          </a:xfrm>
          <a:noFill/>
        </p:spPr>
        <p:txBody>
          <a:bodyPr lIns="107535" tIns="80651" rIns="107535" bIns="80651">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1556880"/>
            <a:ext cx="7395458" cy="1351077"/>
          </a:xfrm>
          <a:noFill/>
        </p:spPr>
        <p:txBody>
          <a:bodyPr lIns="107535" tIns="67211" rIns="107535" bIns="67211" anchor="t" anchorCtr="0"/>
          <a:lstStyle>
            <a:lvl1pPr>
              <a:defRPr sz="4400"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2" y="352808"/>
            <a:ext cx="1141803" cy="244624"/>
          </a:xfrm>
          <a:prstGeom prst="rect">
            <a:avLst/>
          </a:prstGeom>
        </p:spPr>
      </p:pic>
      <p:pic>
        <p:nvPicPr>
          <p:cNvPr id="7"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3430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ection Header 4">
    <p:spTree>
      <p:nvGrpSpPr>
        <p:cNvPr id="1" name=""/>
        <p:cNvGrpSpPr/>
        <p:nvPr/>
      </p:nvGrpSpPr>
      <p:grpSpPr>
        <a:xfrm>
          <a:off x="0" y="0"/>
          <a:ext cx="0" cy="0"/>
          <a:chOff x="0" y="0"/>
          <a:chExt cx="0" cy="0"/>
        </a:xfrm>
      </p:grpSpPr>
      <p:sp>
        <p:nvSpPr>
          <p:cNvPr id="8" name="Rectangle 7"/>
          <p:cNvSpPr/>
          <p:nvPr/>
        </p:nvSpPr>
        <p:spPr>
          <a:xfrm>
            <a:off x="3146838" y="341946"/>
            <a:ext cx="5644598" cy="36576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0" name="Rectangle 9"/>
          <p:cNvSpPr/>
          <p:nvPr/>
        </p:nvSpPr>
        <p:spPr>
          <a:xfrm>
            <a:off x="2693207" y="4056751"/>
            <a:ext cx="398869" cy="397604"/>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3" name="Rectangle 12"/>
          <p:cNvSpPr/>
          <p:nvPr/>
        </p:nvSpPr>
        <p:spPr>
          <a:xfrm>
            <a:off x="3146838" y="4056751"/>
            <a:ext cx="806516" cy="803957"/>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5" name="Title 1"/>
          <p:cNvSpPr>
            <a:spLocks noGrp="1"/>
          </p:cNvSpPr>
          <p:nvPr>
            <p:ph type="title" hasCustomPrompt="1"/>
          </p:nvPr>
        </p:nvSpPr>
        <p:spPr>
          <a:xfrm>
            <a:off x="3146840" y="619561"/>
            <a:ext cx="4380725" cy="1292743"/>
          </a:xfrm>
        </p:spPr>
        <p:txBody>
          <a:bodyPr anchor="t">
            <a:noAutofit/>
          </a:bodyPr>
          <a:lstStyle>
            <a:lvl1pPr algn="l">
              <a:lnSpc>
                <a:spcPct val="80000"/>
              </a:lnSpc>
              <a:defRPr sz="405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6" name="Text Placeholder 2"/>
          <p:cNvSpPr>
            <a:spLocks noGrp="1"/>
          </p:cNvSpPr>
          <p:nvPr>
            <p:ph type="body" idx="1" hasCustomPrompt="1"/>
          </p:nvPr>
        </p:nvSpPr>
        <p:spPr>
          <a:xfrm>
            <a:off x="3649197" y="2292302"/>
            <a:ext cx="3617959" cy="472197"/>
          </a:xfrm>
        </p:spPr>
        <p:txBody>
          <a:bodyPr anchor="b">
            <a:noAutofit/>
          </a:bodyPr>
          <a:lstStyle>
            <a:lvl1pPr marL="0" indent="0">
              <a:buNone/>
              <a:defRPr sz="1500" b="0">
                <a:solidFill>
                  <a:srgbClr val="FFFFFF"/>
                </a:solidFill>
                <a:latin typeface="Segoe Light"/>
                <a:cs typeface="Segoe Ligh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smtClean="0"/>
              <a:t>Click to add text</a:t>
            </a:r>
          </a:p>
        </p:txBody>
      </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7935" y="1267930"/>
            <a:ext cx="2729723" cy="2734056"/>
          </a:xfrm>
          <a:prstGeom prst="rect">
            <a:avLst/>
          </a:prstGeom>
        </p:spPr>
      </p:pic>
    </p:spTree>
    <p:extLst>
      <p:ext uri="{BB962C8B-B14F-4D97-AF65-F5344CB8AC3E}">
        <p14:creationId xmlns:p14="http://schemas.microsoft.com/office/powerpoint/2010/main" val="1410206065"/>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One Content 1">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5D32F69-11F1-422D-BCD0-EB23E14F9A91}" type="datetimeFigureOut">
              <a:rPr lang="en-US" smtClean="0">
                <a:solidFill>
                  <a:prstClr val="black">
                    <a:tint val="75000"/>
                  </a:prstClr>
                </a:solidFill>
              </a:rPr>
              <a:pPr/>
              <a:t>3/25/2015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377550A-1DF2-4AE7-8A0B-FE4A4EC43CDD}" type="slidenum">
              <a:rPr lang="en-US" smtClean="0">
                <a:solidFill>
                  <a:prstClr val="black">
                    <a:tint val="75000"/>
                  </a:prstClr>
                </a:solidFill>
              </a:rPr>
              <a:pPr/>
              <a:t>‹#›</a:t>
            </a:fld>
            <a:endParaRPr lang="en-US">
              <a:solidFill>
                <a:prstClr val="black">
                  <a:tint val="75000"/>
                </a:prstClr>
              </a:solidFill>
            </a:endParaRPr>
          </a:p>
        </p:txBody>
      </p:sp>
      <p:sp>
        <p:nvSpPr>
          <p:cNvPr id="10" name="Rectangle 9"/>
          <p:cNvSpPr/>
          <p:nvPr/>
        </p:nvSpPr>
        <p:spPr>
          <a:xfrm>
            <a:off x="450442" y="0"/>
            <a:ext cx="8693558" cy="602226"/>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1" name="Rectangle 10"/>
          <p:cNvSpPr/>
          <p:nvPr/>
        </p:nvSpPr>
        <p:spPr>
          <a:xfrm>
            <a:off x="1" y="3"/>
            <a:ext cx="394664" cy="60260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22" name="Title 1"/>
          <p:cNvSpPr>
            <a:spLocks noGrp="1"/>
          </p:cNvSpPr>
          <p:nvPr>
            <p:ph type="title" hasCustomPrompt="1"/>
          </p:nvPr>
        </p:nvSpPr>
        <p:spPr>
          <a:xfrm>
            <a:off x="573344" y="72874"/>
            <a:ext cx="8485596" cy="529731"/>
          </a:xfrm>
        </p:spPr>
        <p:txBody>
          <a:bodyPr tIns="0" anchor="t" anchorCtr="0">
            <a:noAutofit/>
          </a:bodyPr>
          <a:lstStyle>
            <a:lvl1pPr algn="l">
              <a:defRPr sz="2100" b="0" cap="none">
                <a:solidFill>
                  <a:schemeClr val="bg1"/>
                </a:solidFill>
                <a:latin typeface="Segoe Light"/>
                <a:cs typeface="Segoe Light"/>
              </a:defRPr>
            </a:lvl1pPr>
          </a:lstStyle>
          <a:p>
            <a:r>
              <a:rPr lang="en-US" dirty="0" smtClean="0"/>
              <a:t>title of text slide</a:t>
            </a:r>
            <a:endParaRPr lang="en-US" dirty="0"/>
          </a:p>
        </p:txBody>
      </p:sp>
      <p:sp>
        <p:nvSpPr>
          <p:cNvPr id="9" name="Content Placeholder 2"/>
          <p:cNvSpPr>
            <a:spLocks noGrp="1"/>
          </p:cNvSpPr>
          <p:nvPr>
            <p:ph sz="half" idx="1"/>
          </p:nvPr>
        </p:nvSpPr>
        <p:spPr>
          <a:xfrm>
            <a:off x="457200" y="915631"/>
            <a:ext cx="8229600" cy="367899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1461582"/>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One Content 2">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2"/>
            <a:ext cx="8229600" cy="3394472"/>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5D32F69-11F1-422D-BCD0-EB23E14F9A91}" type="datetimeFigureOut">
              <a:rPr lang="en-US" smtClean="0">
                <a:solidFill>
                  <a:prstClr val="black">
                    <a:tint val="75000"/>
                  </a:prstClr>
                </a:solidFill>
              </a:rPr>
              <a:pPr/>
              <a:t>3/25/2015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377550A-1DF2-4AE7-8A0B-FE4A4EC43CDD}" type="slidenum">
              <a:rPr lang="en-US" smtClean="0">
                <a:solidFill>
                  <a:prstClr val="black">
                    <a:tint val="75000"/>
                  </a:prstClr>
                </a:solidFill>
              </a:rPr>
              <a:pPr/>
              <a:t>‹#›</a:t>
            </a:fld>
            <a:endParaRPr lang="en-US">
              <a:solidFill>
                <a:prstClr val="black">
                  <a:tint val="75000"/>
                </a:prstClr>
              </a:solidFill>
            </a:endParaRPr>
          </a:p>
        </p:txBody>
      </p:sp>
      <p:sp>
        <p:nvSpPr>
          <p:cNvPr id="8" name="Title 1"/>
          <p:cNvSpPr>
            <a:spLocks noGrp="1"/>
          </p:cNvSpPr>
          <p:nvPr>
            <p:ph type="title" hasCustomPrompt="1"/>
          </p:nvPr>
        </p:nvSpPr>
        <p:spPr>
          <a:xfrm>
            <a:off x="457202" y="211457"/>
            <a:ext cx="8244357" cy="437131"/>
          </a:xfrm>
        </p:spPr>
        <p:txBody>
          <a:bodyPr tIns="0" anchor="t" anchorCtr="0">
            <a:noAutofit/>
          </a:bodyPr>
          <a:lstStyle>
            <a:lvl1pPr algn="l">
              <a:defRPr sz="2100"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751180721"/>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Content 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2"/>
            <a:ext cx="4038600" cy="3394472"/>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00152"/>
            <a:ext cx="4038600" cy="3394472"/>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5D32F69-11F1-422D-BCD0-EB23E14F9A91}" type="datetimeFigureOut">
              <a:rPr lang="en-US" smtClean="0">
                <a:solidFill>
                  <a:prstClr val="black">
                    <a:tint val="75000"/>
                  </a:prstClr>
                </a:solidFill>
              </a:rPr>
              <a:pPr/>
              <a:t>3/25/2015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377550A-1DF2-4AE7-8A0B-FE4A4EC43CDD}" type="slidenum">
              <a:rPr lang="en-US" smtClean="0">
                <a:solidFill>
                  <a:prstClr val="black">
                    <a:tint val="75000"/>
                  </a:prstClr>
                </a:solidFill>
              </a:rPr>
              <a:pPr/>
              <a:t>‹#›</a:t>
            </a:fld>
            <a:endParaRPr lang="en-US">
              <a:solidFill>
                <a:prstClr val="black">
                  <a:tint val="75000"/>
                </a:prstClr>
              </a:solidFill>
            </a:endParaRPr>
          </a:p>
        </p:txBody>
      </p:sp>
      <p:sp>
        <p:nvSpPr>
          <p:cNvPr id="12" name="Rectangle 11"/>
          <p:cNvSpPr/>
          <p:nvPr/>
        </p:nvSpPr>
        <p:spPr>
          <a:xfrm>
            <a:off x="450442" y="0"/>
            <a:ext cx="8693558" cy="602226"/>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3" name="Rectangle 12"/>
          <p:cNvSpPr/>
          <p:nvPr/>
        </p:nvSpPr>
        <p:spPr>
          <a:xfrm>
            <a:off x="1" y="3"/>
            <a:ext cx="394664" cy="60260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1" name="Title 1"/>
          <p:cNvSpPr>
            <a:spLocks noGrp="1"/>
          </p:cNvSpPr>
          <p:nvPr>
            <p:ph type="title" hasCustomPrompt="1"/>
          </p:nvPr>
        </p:nvSpPr>
        <p:spPr>
          <a:xfrm>
            <a:off x="573344" y="72874"/>
            <a:ext cx="8485596" cy="529731"/>
          </a:xfrm>
        </p:spPr>
        <p:txBody>
          <a:bodyPr tIns="0" anchor="t" anchorCtr="0">
            <a:noAutofit/>
          </a:bodyPr>
          <a:lstStyle>
            <a:lvl1pPr algn="l">
              <a:defRPr sz="2100"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4081376659"/>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ntent 2">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2"/>
            <a:ext cx="4038600" cy="3394472"/>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00152"/>
            <a:ext cx="4038600" cy="3394472"/>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5D32F69-11F1-422D-BCD0-EB23E14F9A91}" type="datetimeFigureOut">
              <a:rPr lang="en-US" smtClean="0">
                <a:solidFill>
                  <a:prstClr val="black">
                    <a:tint val="75000"/>
                  </a:prstClr>
                </a:solidFill>
              </a:rPr>
              <a:pPr/>
              <a:t>3/25/2015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377550A-1DF2-4AE7-8A0B-FE4A4EC43CDD}" type="slidenum">
              <a:rPr lang="en-US" smtClean="0">
                <a:solidFill>
                  <a:prstClr val="black">
                    <a:tint val="75000"/>
                  </a:prstClr>
                </a:solidFill>
              </a:rPr>
              <a:pPr/>
              <a:t>‹#›</a:t>
            </a:fld>
            <a:endParaRPr lang="en-US">
              <a:solidFill>
                <a:prstClr val="black">
                  <a:tint val="75000"/>
                </a:prstClr>
              </a:solidFill>
            </a:endParaRPr>
          </a:p>
        </p:txBody>
      </p:sp>
      <p:sp>
        <p:nvSpPr>
          <p:cNvPr id="9" name="Title 1"/>
          <p:cNvSpPr>
            <a:spLocks noGrp="1"/>
          </p:cNvSpPr>
          <p:nvPr>
            <p:ph type="title" hasCustomPrompt="1"/>
          </p:nvPr>
        </p:nvSpPr>
        <p:spPr>
          <a:xfrm>
            <a:off x="457202" y="211457"/>
            <a:ext cx="8244357" cy="437131"/>
          </a:xfrm>
        </p:spPr>
        <p:txBody>
          <a:bodyPr vert="horz" lIns="91440" tIns="0" rIns="91440" bIns="45720" rtlCol="0" anchor="t" anchorCtr="0">
            <a:noAutofit/>
          </a:bodyPr>
          <a:lstStyle>
            <a:lvl1pPr>
              <a:defRPr lang="en-US" b="0" dirty="0">
                <a:solidFill>
                  <a:srgbClr val="0072C6"/>
                </a:solidFill>
              </a:defRPr>
            </a:lvl1pPr>
          </a:lstStyle>
          <a:p>
            <a:pPr lvl="0"/>
            <a:r>
              <a:rPr lang="en-US" dirty="0" smtClean="0"/>
              <a:t>title of text slide</a:t>
            </a:r>
            <a:endParaRPr lang="en-US" dirty="0"/>
          </a:p>
        </p:txBody>
      </p:sp>
    </p:spTree>
    <p:extLst>
      <p:ext uri="{BB962C8B-B14F-4D97-AF65-F5344CB8AC3E}">
        <p14:creationId xmlns:p14="http://schemas.microsoft.com/office/powerpoint/2010/main" val="3678083832"/>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Only 1">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15D32F69-11F1-422D-BCD0-EB23E14F9A91}" type="datetimeFigureOut">
              <a:rPr lang="en-US" smtClean="0">
                <a:solidFill>
                  <a:prstClr val="black">
                    <a:tint val="75000"/>
                  </a:prstClr>
                </a:solidFill>
              </a:rPr>
              <a:pPr/>
              <a:t>3/25/2015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377550A-1DF2-4AE7-8A0B-FE4A4EC43CDD}" type="slidenum">
              <a:rPr lang="en-US" smtClean="0">
                <a:solidFill>
                  <a:prstClr val="black">
                    <a:tint val="75000"/>
                  </a:prstClr>
                </a:solidFill>
              </a:rPr>
              <a:pPr/>
              <a:t>‹#›</a:t>
            </a:fld>
            <a:endParaRPr lang="en-US">
              <a:solidFill>
                <a:prstClr val="black">
                  <a:tint val="75000"/>
                </a:prstClr>
              </a:solidFill>
            </a:endParaRPr>
          </a:p>
        </p:txBody>
      </p:sp>
      <p:sp>
        <p:nvSpPr>
          <p:cNvPr id="10" name="Rectangle 9"/>
          <p:cNvSpPr/>
          <p:nvPr/>
        </p:nvSpPr>
        <p:spPr>
          <a:xfrm>
            <a:off x="450442" y="0"/>
            <a:ext cx="8693558" cy="602226"/>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1" name="Rectangle 10"/>
          <p:cNvSpPr/>
          <p:nvPr/>
        </p:nvSpPr>
        <p:spPr>
          <a:xfrm>
            <a:off x="1" y="3"/>
            <a:ext cx="394664" cy="60260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2" name="Title 1"/>
          <p:cNvSpPr>
            <a:spLocks noGrp="1"/>
          </p:cNvSpPr>
          <p:nvPr>
            <p:ph type="title" hasCustomPrompt="1"/>
          </p:nvPr>
        </p:nvSpPr>
        <p:spPr>
          <a:xfrm>
            <a:off x="573344" y="72874"/>
            <a:ext cx="8485596" cy="529731"/>
          </a:xfrm>
          <a:noFill/>
        </p:spPr>
        <p:txBody>
          <a:bodyPr tIns="0" anchor="t" anchorCtr="0">
            <a:noAutofit/>
          </a:bodyPr>
          <a:lstStyle>
            <a:lvl1pPr algn="l">
              <a:defRPr sz="2100"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636116184"/>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Only 2">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15D32F69-11F1-422D-BCD0-EB23E14F9A91}" type="datetimeFigureOut">
              <a:rPr lang="en-US" smtClean="0">
                <a:solidFill>
                  <a:prstClr val="black">
                    <a:tint val="75000"/>
                  </a:prstClr>
                </a:solidFill>
              </a:rPr>
              <a:pPr/>
              <a:t>3/25/2015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377550A-1DF2-4AE7-8A0B-FE4A4EC43CDD}" type="slidenum">
              <a:rPr lang="en-US" smtClean="0">
                <a:solidFill>
                  <a:prstClr val="black">
                    <a:tint val="75000"/>
                  </a:prstClr>
                </a:solidFill>
              </a:rPr>
              <a:pPr/>
              <a:t>‹#›</a:t>
            </a:fld>
            <a:endParaRPr lang="en-US">
              <a:solidFill>
                <a:prstClr val="black">
                  <a:tint val="75000"/>
                </a:prstClr>
              </a:solidFill>
            </a:endParaRPr>
          </a:p>
        </p:txBody>
      </p:sp>
      <p:sp>
        <p:nvSpPr>
          <p:cNvPr id="10" name="Title 1"/>
          <p:cNvSpPr>
            <a:spLocks noGrp="1"/>
          </p:cNvSpPr>
          <p:nvPr>
            <p:ph type="title" hasCustomPrompt="1"/>
          </p:nvPr>
        </p:nvSpPr>
        <p:spPr>
          <a:xfrm>
            <a:off x="457202" y="211457"/>
            <a:ext cx="8244357" cy="437131"/>
          </a:xfrm>
        </p:spPr>
        <p:txBody>
          <a:bodyPr vert="horz" lIns="91440" tIns="0" rIns="91440" bIns="45720" rtlCol="0" anchor="t" anchorCtr="0">
            <a:noAutofit/>
          </a:bodyPr>
          <a:lstStyle>
            <a:lvl1pPr>
              <a:defRPr lang="en-US" b="0" dirty="0">
                <a:solidFill>
                  <a:srgbClr val="0072C6"/>
                </a:solidFill>
              </a:defRPr>
            </a:lvl1pPr>
          </a:lstStyle>
          <a:p>
            <a:pPr lvl="0"/>
            <a:r>
              <a:rPr lang="en-US" dirty="0" smtClean="0"/>
              <a:t>title of text slide</a:t>
            </a:r>
            <a:endParaRPr lang="en-US" dirty="0"/>
          </a:p>
        </p:txBody>
      </p:sp>
    </p:spTree>
    <p:extLst>
      <p:ext uri="{BB962C8B-B14F-4D97-AF65-F5344CB8AC3E}">
        <p14:creationId xmlns:p14="http://schemas.microsoft.com/office/powerpoint/2010/main" val="3428510307"/>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omparison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200" y="1151336"/>
            <a:ext cx="4040188" cy="479822"/>
          </a:xfrm>
        </p:spPr>
        <p:txBody>
          <a:bodyPr anchor="b">
            <a:noAutofit/>
          </a:bodyPr>
          <a:lstStyle>
            <a:lvl1pPr marL="0" indent="0">
              <a:buNone/>
              <a:defRPr sz="2100" b="0">
                <a:latin typeface="Segoe UI" pitchFamily="34" charset="0"/>
                <a:ea typeface="Segoe UI" pitchFamily="34" charset="0"/>
                <a:cs typeface="Segoe UI"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Subhead</a:t>
            </a:r>
          </a:p>
        </p:txBody>
      </p:sp>
      <p:sp>
        <p:nvSpPr>
          <p:cNvPr id="4" name="Content Placeholder 3"/>
          <p:cNvSpPr>
            <a:spLocks noGrp="1"/>
          </p:cNvSpPr>
          <p:nvPr>
            <p:ph sz="half" idx="2"/>
          </p:nvPr>
        </p:nvSpPr>
        <p:spPr>
          <a:xfrm>
            <a:off x="457200" y="1631156"/>
            <a:ext cx="4040188" cy="2963466"/>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4645030" y="1151336"/>
            <a:ext cx="4041775" cy="479822"/>
          </a:xfrm>
        </p:spPr>
        <p:txBody>
          <a:bodyPr anchor="b">
            <a:noAutofit/>
          </a:bodyPr>
          <a:lstStyle>
            <a:lvl1pPr marL="0" indent="0">
              <a:buNone/>
              <a:defRPr sz="2100" b="0">
                <a:latin typeface="Segoe UI" pitchFamily="34" charset="0"/>
                <a:ea typeface="Segoe UI" pitchFamily="34" charset="0"/>
                <a:cs typeface="Segoe UI"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Subhead</a:t>
            </a:r>
          </a:p>
        </p:txBody>
      </p:sp>
      <p:sp>
        <p:nvSpPr>
          <p:cNvPr id="6" name="Content Placeholder 5"/>
          <p:cNvSpPr>
            <a:spLocks noGrp="1"/>
          </p:cNvSpPr>
          <p:nvPr>
            <p:ph sz="quarter" idx="4"/>
          </p:nvPr>
        </p:nvSpPr>
        <p:spPr>
          <a:xfrm>
            <a:off x="4645030" y="1631156"/>
            <a:ext cx="4041775" cy="2963466"/>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D32F69-11F1-422D-BCD0-EB23E14F9A91}" type="datetimeFigureOut">
              <a:rPr lang="en-US" smtClean="0">
                <a:solidFill>
                  <a:prstClr val="black">
                    <a:tint val="75000"/>
                  </a:prstClr>
                </a:solidFill>
              </a:rPr>
              <a:pPr/>
              <a:t>3/25/2015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377550A-1DF2-4AE7-8A0B-FE4A4EC43CDD}" type="slidenum">
              <a:rPr lang="en-US" smtClean="0">
                <a:solidFill>
                  <a:prstClr val="black">
                    <a:tint val="75000"/>
                  </a:prstClr>
                </a:solidFill>
              </a:rPr>
              <a:pPr/>
              <a:t>‹#›</a:t>
            </a:fld>
            <a:endParaRPr lang="en-US">
              <a:solidFill>
                <a:prstClr val="black">
                  <a:tint val="75000"/>
                </a:prstClr>
              </a:solidFill>
            </a:endParaRPr>
          </a:p>
        </p:txBody>
      </p:sp>
      <p:sp>
        <p:nvSpPr>
          <p:cNvPr id="14" name="Rectangle 13"/>
          <p:cNvSpPr/>
          <p:nvPr/>
        </p:nvSpPr>
        <p:spPr>
          <a:xfrm>
            <a:off x="450442" y="0"/>
            <a:ext cx="8693558" cy="602226"/>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5" name="Rectangle 14"/>
          <p:cNvSpPr/>
          <p:nvPr/>
        </p:nvSpPr>
        <p:spPr>
          <a:xfrm>
            <a:off x="1" y="3"/>
            <a:ext cx="394664" cy="60260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3" name="Title 1"/>
          <p:cNvSpPr>
            <a:spLocks noGrp="1"/>
          </p:cNvSpPr>
          <p:nvPr>
            <p:ph type="title" hasCustomPrompt="1"/>
          </p:nvPr>
        </p:nvSpPr>
        <p:spPr>
          <a:xfrm>
            <a:off x="573344" y="72874"/>
            <a:ext cx="8485596" cy="529731"/>
          </a:xfrm>
        </p:spPr>
        <p:txBody>
          <a:bodyPr tIns="0" anchor="t" anchorCtr="0">
            <a:noAutofit/>
          </a:bodyPr>
          <a:lstStyle>
            <a:lvl1pPr algn="l">
              <a:defRPr sz="2100"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509257174"/>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omparison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200" y="1151336"/>
            <a:ext cx="4040188" cy="479822"/>
          </a:xfrm>
        </p:spPr>
        <p:txBody>
          <a:bodyPr anchor="b">
            <a:noAutofit/>
          </a:bodyPr>
          <a:lstStyle>
            <a:lvl1pPr marL="0" indent="0">
              <a:buNone/>
              <a:defRPr sz="2100" b="0">
                <a:latin typeface="Segoe UI" pitchFamily="34" charset="0"/>
                <a:ea typeface="Segoe UI" pitchFamily="34" charset="0"/>
                <a:cs typeface="Segoe UI"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Subhead</a:t>
            </a:r>
          </a:p>
        </p:txBody>
      </p:sp>
      <p:sp>
        <p:nvSpPr>
          <p:cNvPr id="4" name="Content Placeholder 3"/>
          <p:cNvSpPr>
            <a:spLocks noGrp="1"/>
          </p:cNvSpPr>
          <p:nvPr>
            <p:ph sz="half" idx="2"/>
          </p:nvPr>
        </p:nvSpPr>
        <p:spPr>
          <a:xfrm>
            <a:off x="457200" y="1631156"/>
            <a:ext cx="4040188" cy="2963466"/>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4645030" y="1151336"/>
            <a:ext cx="4041775" cy="479822"/>
          </a:xfrm>
        </p:spPr>
        <p:txBody>
          <a:bodyPr anchor="b">
            <a:noAutofit/>
          </a:bodyPr>
          <a:lstStyle>
            <a:lvl1pPr marL="0" indent="0">
              <a:buNone/>
              <a:defRPr sz="2100" b="0">
                <a:latin typeface="Segoe UI" pitchFamily="34" charset="0"/>
                <a:ea typeface="Segoe UI" pitchFamily="34" charset="0"/>
                <a:cs typeface="Segoe UI"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Subhead</a:t>
            </a:r>
          </a:p>
        </p:txBody>
      </p:sp>
      <p:sp>
        <p:nvSpPr>
          <p:cNvPr id="6" name="Content Placeholder 5"/>
          <p:cNvSpPr>
            <a:spLocks noGrp="1"/>
          </p:cNvSpPr>
          <p:nvPr>
            <p:ph sz="quarter" idx="4"/>
          </p:nvPr>
        </p:nvSpPr>
        <p:spPr>
          <a:xfrm>
            <a:off x="4645030" y="1631156"/>
            <a:ext cx="4041775" cy="2963466"/>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D32F69-11F1-422D-BCD0-EB23E14F9A91}" type="datetimeFigureOut">
              <a:rPr lang="en-US" smtClean="0">
                <a:solidFill>
                  <a:prstClr val="black">
                    <a:tint val="75000"/>
                  </a:prstClr>
                </a:solidFill>
              </a:rPr>
              <a:pPr/>
              <a:t>3/25/2015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377550A-1DF2-4AE7-8A0B-FE4A4EC43CDD}" type="slidenum">
              <a:rPr lang="en-US" smtClean="0">
                <a:solidFill>
                  <a:prstClr val="black">
                    <a:tint val="75000"/>
                  </a:prstClr>
                </a:solidFill>
              </a:rPr>
              <a:pPr/>
              <a:t>‹#›</a:t>
            </a:fld>
            <a:endParaRPr lang="en-US">
              <a:solidFill>
                <a:prstClr val="black">
                  <a:tint val="75000"/>
                </a:prstClr>
              </a:solidFill>
            </a:endParaRPr>
          </a:p>
        </p:txBody>
      </p:sp>
      <p:sp>
        <p:nvSpPr>
          <p:cNvPr id="11" name="Title 1"/>
          <p:cNvSpPr>
            <a:spLocks noGrp="1"/>
          </p:cNvSpPr>
          <p:nvPr>
            <p:ph type="title" hasCustomPrompt="1"/>
          </p:nvPr>
        </p:nvSpPr>
        <p:spPr>
          <a:xfrm>
            <a:off x="457202" y="211457"/>
            <a:ext cx="8244357" cy="437131"/>
          </a:xfrm>
        </p:spPr>
        <p:txBody>
          <a:bodyPr vert="horz" lIns="91440" tIns="0" rIns="91440" bIns="45720" rtlCol="0" anchor="t" anchorCtr="0">
            <a:noAutofit/>
          </a:bodyPr>
          <a:lstStyle>
            <a:lvl1pPr>
              <a:defRPr lang="en-US" b="0" dirty="0">
                <a:solidFill>
                  <a:srgbClr val="0072C6"/>
                </a:solidFill>
              </a:defRPr>
            </a:lvl1pPr>
          </a:lstStyle>
          <a:p>
            <a:pPr lvl="0"/>
            <a:r>
              <a:rPr lang="en-US" dirty="0" smtClean="0"/>
              <a:t>title of text slide</a:t>
            </a:r>
            <a:endParaRPr lang="en-US" dirty="0"/>
          </a:p>
        </p:txBody>
      </p:sp>
    </p:spTree>
    <p:extLst>
      <p:ext uri="{BB962C8B-B14F-4D97-AF65-F5344CB8AC3E}">
        <p14:creationId xmlns:p14="http://schemas.microsoft.com/office/powerpoint/2010/main" val="837543038"/>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ontent with Caption 1">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076328"/>
            <a:ext cx="5111750" cy="3518297"/>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050">
                <a:latin typeface="Segoe UI" pitchFamily="34" charset="0"/>
                <a:ea typeface="Segoe UI" pitchFamily="34" charset="0"/>
                <a:cs typeface="Segoe UI"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D32F69-11F1-422D-BCD0-EB23E14F9A91}" type="datetimeFigureOut">
              <a:rPr lang="en-US" smtClean="0">
                <a:solidFill>
                  <a:prstClr val="black">
                    <a:tint val="75000"/>
                  </a:prstClr>
                </a:solidFill>
              </a:rPr>
              <a:pPr/>
              <a:t>3/25/2015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377550A-1DF2-4AE7-8A0B-FE4A4EC43CDD}" type="slidenum">
              <a:rPr lang="en-US" smtClean="0">
                <a:solidFill>
                  <a:prstClr val="black">
                    <a:tint val="75000"/>
                  </a:prstClr>
                </a:solidFill>
              </a:rPr>
              <a:pPr/>
              <a:t>‹#›</a:t>
            </a:fld>
            <a:endParaRPr lang="en-US">
              <a:solidFill>
                <a:prstClr val="black">
                  <a:tint val="75000"/>
                </a:prstClr>
              </a:solidFill>
            </a:endParaRPr>
          </a:p>
        </p:txBody>
      </p:sp>
      <p:sp>
        <p:nvSpPr>
          <p:cNvPr id="12" name="Rectangle 11"/>
          <p:cNvSpPr/>
          <p:nvPr/>
        </p:nvSpPr>
        <p:spPr>
          <a:xfrm>
            <a:off x="450442" y="0"/>
            <a:ext cx="8693558" cy="602226"/>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3" name="Rectangle 12"/>
          <p:cNvSpPr/>
          <p:nvPr/>
        </p:nvSpPr>
        <p:spPr>
          <a:xfrm>
            <a:off x="1" y="3"/>
            <a:ext cx="394664" cy="60260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1" name="Title 1"/>
          <p:cNvSpPr>
            <a:spLocks noGrp="1"/>
          </p:cNvSpPr>
          <p:nvPr>
            <p:ph type="title" hasCustomPrompt="1"/>
          </p:nvPr>
        </p:nvSpPr>
        <p:spPr>
          <a:xfrm>
            <a:off x="573344" y="72874"/>
            <a:ext cx="8485596" cy="529731"/>
          </a:xfrm>
        </p:spPr>
        <p:txBody>
          <a:bodyPr tIns="0" anchor="t" anchorCtr="0">
            <a:noAutofit/>
          </a:bodyPr>
          <a:lstStyle>
            <a:lvl1pPr algn="l">
              <a:defRPr sz="2100"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97708983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01929" y="1563129"/>
            <a:ext cx="6723186" cy="26896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01976" y="1563140"/>
            <a:ext cx="6723139" cy="1344818"/>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01977" y="2908933"/>
            <a:ext cx="6723140" cy="1344245"/>
          </a:xfrm>
          <a:noFill/>
        </p:spPr>
        <p:txBody>
          <a:bodyPr lIns="107535" tIns="80651" rIns="107535" bIns="80651">
            <a:noAutofit/>
          </a:bodyPr>
          <a:lstStyle>
            <a:lvl1pPr marL="0" indent="0">
              <a:spcBef>
                <a:spcPts val="0"/>
              </a:spcBef>
              <a:buNone/>
              <a:defRPr sz="2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2" y="352808"/>
            <a:ext cx="1141803" cy="244624"/>
          </a:xfrm>
          <a:prstGeom prst="rect">
            <a:avLst/>
          </a:prstGeom>
        </p:spPr>
      </p:pic>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1379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ontent with Caption 2">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076328"/>
            <a:ext cx="5111750" cy="3518297"/>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050">
                <a:latin typeface="Segoe UI" pitchFamily="34" charset="0"/>
                <a:ea typeface="Segoe UI" pitchFamily="34" charset="0"/>
                <a:cs typeface="Segoe UI"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D32F69-11F1-422D-BCD0-EB23E14F9A91}" type="datetimeFigureOut">
              <a:rPr lang="en-US" smtClean="0">
                <a:solidFill>
                  <a:prstClr val="black">
                    <a:tint val="75000"/>
                  </a:prstClr>
                </a:solidFill>
              </a:rPr>
              <a:pPr/>
              <a:t>3/25/2015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377550A-1DF2-4AE7-8A0B-FE4A4EC43CDD}" type="slidenum">
              <a:rPr lang="en-US" smtClean="0">
                <a:solidFill>
                  <a:prstClr val="black">
                    <a:tint val="75000"/>
                  </a:prstClr>
                </a:solidFill>
              </a:rPr>
              <a:pPr/>
              <a:t>‹#›</a:t>
            </a:fld>
            <a:endParaRPr lang="en-US">
              <a:solidFill>
                <a:prstClr val="black">
                  <a:tint val="75000"/>
                </a:prstClr>
              </a:solidFill>
            </a:endParaRPr>
          </a:p>
        </p:txBody>
      </p:sp>
      <p:sp>
        <p:nvSpPr>
          <p:cNvPr id="9" name="Title 1"/>
          <p:cNvSpPr>
            <a:spLocks noGrp="1"/>
          </p:cNvSpPr>
          <p:nvPr>
            <p:ph type="title" hasCustomPrompt="1"/>
          </p:nvPr>
        </p:nvSpPr>
        <p:spPr>
          <a:xfrm>
            <a:off x="457202" y="211457"/>
            <a:ext cx="8244357" cy="437131"/>
          </a:xfrm>
        </p:spPr>
        <p:txBody>
          <a:bodyPr vert="horz" lIns="91440" tIns="0" rIns="91440" bIns="45720" rtlCol="0" anchor="t" anchorCtr="0">
            <a:noAutofit/>
          </a:bodyPr>
          <a:lstStyle>
            <a:lvl1pPr>
              <a:defRPr lang="en-US" b="0" dirty="0">
                <a:solidFill>
                  <a:srgbClr val="0072C6"/>
                </a:solidFill>
              </a:defRPr>
            </a:lvl1pPr>
          </a:lstStyle>
          <a:p>
            <a:pPr lvl="0"/>
            <a:r>
              <a:rPr lang="en-US" dirty="0" smtClean="0"/>
              <a:t>title of text slide</a:t>
            </a:r>
            <a:endParaRPr lang="en-US" dirty="0"/>
          </a:p>
        </p:txBody>
      </p:sp>
    </p:spTree>
    <p:extLst>
      <p:ext uri="{BB962C8B-B14F-4D97-AF65-F5344CB8AC3E}">
        <p14:creationId xmlns:p14="http://schemas.microsoft.com/office/powerpoint/2010/main" val="4198202044"/>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icture with Caption 1">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031081"/>
            <a:ext cx="5486400" cy="3086100"/>
          </a:xfrm>
        </p:spPr>
        <p:txBody>
          <a:bodyPr/>
          <a:lstStyle>
            <a:lvl1pPr marL="0" indent="0">
              <a:buNone/>
              <a:defRPr sz="2400">
                <a:latin typeface="Segoe UI" pitchFamily="34" charset="0"/>
                <a:ea typeface="Segoe UI" pitchFamily="34" charset="0"/>
                <a:cs typeface="Segoe UI"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a:p>
        </p:txBody>
      </p:sp>
      <p:sp>
        <p:nvSpPr>
          <p:cNvPr id="4" name="Text Placeholder 3"/>
          <p:cNvSpPr>
            <a:spLocks noGrp="1"/>
          </p:cNvSpPr>
          <p:nvPr>
            <p:ph type="body" sz="half" idx="2"/>
          </p:nvPr>
        </p:nvSpPr>
        <p:spPr>
          <a:xfrm>
            <a:off x="1792288" y="4177906"/>
            <a:ext cx="5486400" cy="355997"/>
          </a:xfrm>
        </p:spPr>
        <p:txBody>
          <a:bodyPr/>
          <a:lstStyle>
            <a:lvl1pPr marL="0" indent="0">
              <a:buNone/>
              <a:defRPr sz="1050">
                <a:latin typeface="Segoe UI" pitchFamily="34" charset="0"/>
                <a:ea typeface="Segoe UI" pitchFamily="34" charset="0"/>
                <a:cs typeface="Segoe UI"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D32F69-11F1-422D-BCD0-EB23E14F9A91}" type="datetimeFigureOut">
              <a:rPr lang="en-US" smtClean="0">
                <a:solidFill>
                  <a:prstClr val="black">
                    <a:tint val="75000"/>
                  </a:prstClr>
                </a:solidFill>
              </a:rPr>
              <a:pPr/>
              <a:t>3/25/2015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377550A-1DF2-4AE7-8A0B-FE4A4EC43CDD}" type="slidenum">
              <a:rPr lang="en-US" smtClean="0">
                <a:solidFill>
                  <a:prstClr val="black">
                    <a:tint val="75000"/>
                  </a:prstClr>
                </a:solidFill>
              </a:rPr>
              <a:pPr/>
              <a:t>‹#›</a:t>
            </a:fld>
            <a:endParaRPr lang="en-US">
              <a:solidFill>
                <a:prstClr val="black">
                  <a:tint val="75000"/>
                </a:prstClr>
              </a:solidFill>
            </a:endParaRPr>
          </a:p>
        </p:txBody>
      </p:sp>
      <p:sp>
        <p:nvSpPr>
          <p:cNvPr id="12" name="Rectangle 11"/>
          <p:cNvSpPr/>
          <p:nvPr/>
        </p:nvSpPr>
        <p:spPr>
          <a:xfrm>
            <a:off x="450442" y="0"/>
            <a:ext cx="8693558" cy="602226"/>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3" name="Rectangle 12"/>
          <p:cNvSpPr/>
          <p:nvPr/>
        </p:nvSpPr>
        <p:spPr>
          <a:xfrm>
            <a:off x="1" y="3"/>
            <a:ext cx="394664" cy="60260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1" name="Title 1"/>
          <p:cNvSpPr>
            <a:spLocks noGrp="1"/>
          </p:cNvSpPr>
          <p:nvPr>
            <p:ph type="title" hasCustomPrompt="1"/>
          </p:nvPr>
        </p:nvSpPr>
        <p:spPr>
          <a:xfrm>
            <a:off x="573344" y="72874"/>
            <a:ext cx="8485596" cy="529731"/>
          </a:xfrm>
        </p:spPr>
        <p:txBody>
          <a:bodyPr tIns="0" anchor="t" anchorCtr="0">
            <a:noAutofit/>
          </a:bodyPr>
          <a:lstStyle>
            <a:lvl1pPr algn="l">
              <a:defRPr sz="2100"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1416208882"/>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Picture with Caption 2">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0310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a:p>
        </p:txBody>
      </p:sp>
      <p:sp>
        <p:nvSpPr>
          <p:cNvPr id="4" name="Text Placeholder 3"/>
          <p:cNvSpPr>
            <a:spLocks noGrp="1"/>
          </p:cNvSpPr>
          <p:nvPr>
            <p:ph type="body" sz="half" idx="2"/>
          </p:nvPr>
        </p:nvSpPr>
        <p:spPr>
          <a:xfrm>
            <a:off x="1792288" y="4177906"/>
            <a:ext cx="5486400" cy="355997"/>
          </a:xfrm>
        </p:spPr>
        <p:txBody>
          <a:bodyPr/>
          <a:lstStyle>
            <a:lvl1pPr marL="0" indent="0">
              <a:buNone/>
              <a:defRPr sz="1050">
                <a:latin typeface="Segoe UI" pitchFamily="34" charset="0"/>
                <a:ea typeface="Segoe UI" pitchFamily="34" charset="0"/>
                <a:cs typeface="Segoe UI"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D32F69-11F1-422D-BCD0-EB23E14F9A91}" type="datetimeFigureOut">
              <a:rPr lang="en-US" smtClean="0">
                <a:solidFill>
                  <a:prstClr val="black">
                    <a:tint val="75000"/>
                  </a:prstClr>
                </a:solidFill>
              </a:rPr>
              <a:pPr/>
              <a:t>3/25/2015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377550A-1DF2-4AE7-8A0B-FE4A4EC43CDD}" type="slidenum">
              <a:rPr lang="en-US" smtClean="0">
                <a:solidFill>
                  <a:prstClr val="black">
                    <a:tint val="75000"/>
                  </a:prstClr>
                </a:solidFill>
              </a:rPr>
              <a:pPr/>
              <a:t>‹#›</a:t>
            </a:fld>
            <a:endParaRPr lang="en-US">
              <a:solidFill>
                <a:prstClr val="black">
                  <a:tint val="75000"/>
                </a:prstClr>
              </a:solidFill>
            </a:endParaRPr>
          </a:p>
        </p:txBody>
      </p:sp>
      <p:sp>
        <p:nvSpPr>
          <p:cNvPr id="9" name="Title 1"/>
          <p:cNvSpPr>
            <a:spLocks noGrp="1"/>
          </p:cNvSpPr>
          <p:nvPr>
            <p:ph type="title" hasCustomPrompt="1"/>
          </p:nvPr>
        </p:nvSpPr>
        <p:spPr>
          <a:xfrm>
            <a:off x="457202" y="211457"/>
            <a:ext cx="8244357" cy="437131"/>
          </a:xfrm>
        </p:spPr>
        <p:txBody>
          <a:bodyPr vert="horz" lIns="91440" tIns="0" rIns="91440" bIns="45720" rtlCol="0" anchor="t" anchorCtr="0">
            <a:noAutofit/>
          </a:bodyPr>
          <a:lstStyle>
            <a:lvl1pPr>
              <a:defRPr lang="en-US" b="0" dirty="0">
                <a:solidFill>
                  <a:srgbClr val="0072C6"/>
                </a:solidFill>
              </a:defRPr>
            </a:lvl1pPr>
          </a:lstStyle>
          <a:p>
            <a:pPr lvl="0"/>
            <a:r>
              <a:rPr lang="en-US" dirty="0" smtClean="0"/>
              <a:t>title of text slide</a:t>
            </a:r>
            <a:endParaRPr lang="en-US" dirty="0"/>
          </a:p>
        </p:txBody>
      </p:sp>
    </p:spTree>
    <p:extLst>
      <p:ext uri="{BB962C8B-B14F-4D97-AF65-F5344CB8AC3E}">
        <p14:creationId xmlns:p14="http://schemas.microsoft.com/office/powerpoint/2010/main" val="2044694451"/>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Metro template 1 ">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3449515" y="1377951"/>
            <a:ext cx="2447925" cy="2889250"/>
          </a:xfrm>
        </p:spPr>
        <p:txBody>
          <a:bodyPr>
            <a:normAutofit/>
          </a:bodyPr>
          <a:lstStyle>
            <a:lvl1pPr marL="0" indent="0">
              <a:buNone/>
              <a:defRPr lang="en-US" sz="1350" b="0" kern="1200" baseline="0" dirty="0">
                <a:solidFill>
                  <a:schemeClr val="tx1"/>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Insert Photo</a:t>
            </a:r>
            <a:endParaRPr lang="en-US" dirty="0"/>
          </a:p>
        </p:txBody>
      </p:sp>
      <p:sp>
        <p:nvSpPr>
          <p:cNvPr id="19" name="Rectangle 18"/>
          <p:cNvSpPr/>
          <p:nvPr/>
        </p:nvSpPr>
        <p:spPr bwMode="auto">
          <a:xfrm>
            <a:off x="1936035" y="2874971"/>
            <a:ext cx="1409346" cy="1406589"/>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514250" fontAlgn="base">
              <a:spcBef>
                <a:spcPct val="0"/>
              </a:spcBef>
              <a:spcAft>
                <a:spcPct val="0"/>
              </a:spcAft>
            </a:pPr>
            <a:endParaRPr lang="en-US" sz="1350" spc="-28" dirty="0">
              <a:solidFill>
                <a:prstClr val="white"/>
              </a:solidFill>
              <a:latin typeface="Segoe UI" pitchFamily="34" charset="0"/>
              <a:ea typeface="Segoe UI" pitchFamily="34" charset="0"/>
              <a:cs typeface="Segoe UI" pitchFamily="34" charset="0"/>
            </a:endParaRPr>
          </a:p>
        </p:txBody>
      </p:sp>
      <p:sp>
        <p:nvSpPr>
          <p:cNvPr id="5" name="Date Placeholder 4"/>
          <p:cNvSpPr>
            <a:spLocks noGrp="1"/>
          </p:cNvSpPr>
          <p:nvPr>
            <p:ph type="dt" sz="half" idx="10"/>
          </p:nvPr>
        </p:nvSpPr>
        <p:spPr/>
        <p:txBody>
          <a:bodyPr/>
          <a:lstStyle/>
          <a:p>
            <a:fld id="{15D32F69-11F1-422D-BCD0-EB23E14F9A91}" type="datetimeFigureOut">
              <a:rPr lang="en-US" smtClean="0">
                <a:solidFill>
                  <a:prstClr val="black">
                    <a:tint val="75000"/>
                  </a:prstClr>
                </a:solidFill>
              </a:rPr>
              <a:pPr/>
              <a:t>3/25/2015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377550A-1DF2-4AE7-8A0B-FE4A4EC43CDD}" type="slidenum">
              <a:rPr lang="en-US" smtClean="0">
                <a:solidFill>
                  <a:prstClr val="black">
                    <a:tint val="75000"/>
                  </a:prstClr>
                </a:solidFill>
              </a:rPr>
              <a:pPr/>
              <a:t>‹#›</a:t>
            </a:fld>
            <a:endParaRPr lang="en-US">
              <a:solidFill>
                <a:prstClr val="black">
                  <a:tint val="75000"/>
                </a:prstClr>
              </a:solidFill>
            </a:endParaRPr>
          </a:p>
        </p:txBody>
      </p:sp>
      <p:sp>
        <p:nvSpPr>
          <p:cNvPr id="17" name="Rectangle 16"/>
          <p:cNvSpPr/>
          <p:nvPr/>
        </p:nvSpPr>
        <p:spPr bwMode="auto">
          <a:xfrm>
            <a:off x="449292" y="2864339"/>
            <a:ext cx="1409346" cy="1406589"/>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ctr" anchorCtr="0" forceAA="0" compatLnSpc="1">
            <a:prstTxWarp prst="textNoShape">
              <a:avLst/>
            </a:prstTxWarp>
            <a:noAutofit/>
          </a:bodyPr>
          <a:lstStyle/>
          <a:p>
            <a:pPr defTabSz="514250" fontAlgn="base">
              <a:spcBef>
                <a:spcPct val="0"/>
              </a:spcBef>
              <a:spcAft>
                <a:spcPct val="0"/>
              </a:spcAft>
            </a:pPr>
            <a:endParaRPr lang="en-US" sz="1200" spc="-28" dirty="0" smtClean="0">
              <a:solidFill>
                <a:srgbClr val="FFFFFF"/>
              </a:solidFill>
              <a:latin typeface="Segoe UI" pitchFamily="34" charset="0"/>
              <a:ea typeface="Segoe UI" pitchFamily="34" charset="0"/>
              <a:cs typeface="Segoe UI" pitchFamily="34" charset="0"/>
            </a:endParaRPr>
          </a:p>
        </p:txBody>
      </p:sp>
      <p:sp>
        <p:nvSpPr>
          <p:cNvPr id="18" name="Rectangle 17"/>
          <p:cNvSpPr/>
          <p:nvPr/>
        </p:nvSpPr>
        <p:spPr bwMode="auto">
          <a:xfrm>
            <a:off x="449292" y="1370756"/>
            <a:ext cx="1409346" cy="1406589"/>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685800"/>
            <a:endParaRPr lang="en-US" sz="1350" dirty="0">
              <a:solidFill>
                <a:srgbClr val="FFFFFF"/>
              </a:solidFill>
              <a:latin typeface="Segoe UI" pitchFamily="34" charset="0"/>
              <a:ea typeface="Segoe UI" pitchFamily="34" charset="0"/>
              <a:cs typeface="Segoe UI" pitchFamily="34" charset="0"/>
            </a:endParaRPr>
          </a:p>
        </p:txBody>
      </p:sp>
      <p:sp>
        <p:nvSpPr>
          <p:cNvPr id="20" name="Rectangle 19"/>
          <p:cNvSpPr/>
          <p:nvPr/>
        </p:nvSpPr>
        <p:spPr bwMode="auto">
          <a:xfrm>
            <a:off x="1936033" y="1377536"/>
            <a:ext cx="1409346" cy="140658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685800"/>
            <a:endParaRPr lang="en-US" sz="1350" dirty="0">
              <a:solidFill>
                <a:srgbClr val="FFFFFF"/>
              </a:solidFill>
              <a:latin typeface="Segoe UI" pitchFamily="34" charset="0"/>
              <a:ea typeface="Segoe UI" pitchFamily="34" charset="0"/>
              <a:cs typeface="Segoe UI" pitchFamily="34" charset="0"/>
            </a:endParaRPr>
          </a:p>
        </p:txBody>
      </p:sp>
      <p:sp>
        <p:nvSpPr>
          <p:cNvPr id="25" name="Rectangle 24"/>
          <p:cNvSpPr/>
          <p:nvPr/>
        </p:nvSpPr>
        <p:spPr bwMode="auto">
          <a:xfrm>
            <a:off x="6007100" y="1381030"/>
            <a:ext cx="2661894" cy="288617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685800"/>
            <a:endParaRPr lang="en-US" sz="1350" dirty="0">
              <a:solidFill>
                <a:prstClr val="white"/>
              </a:solidFill>
              <a:latin typeface="Segoe UI" pitchFamily="34" charset="0"/>
              <a:ea typeface="Segoe UI" pitchFamily="34" charset="0"/>
              <a:cs typeface="Segoe UI" pitchFamily="34" charset="0"/>
            </a:endParaRPr>
          </a:p>
        </p:txBody>
      </p:sp>
      <p:sp>
        <p:nvSpPr>
          <p:cNvPr id="4" name="Text Placeholder 3"/>
          <p:cNvSpPr>
            <a:spLocks noGrp="1"/>
          </p:cNvSpPr>
          <p:nvPr>
            <p:ph type="body" sz="quarter" idx="13" hasCustomPrompt="1"/>
          </p:nvPr>
        </p:nvSpPr>
        <p:spPr>
          <a:xfrm>
            <a:off x="449264" y="1370014"/>
            <a:ext cx="1403350" cy="1408112"/>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21" name="Text Placeholder 3"/>
          <p:cNvSpPr>
            <a:spLocks noGrp="1"/>
          </p:cNvSpPr>
          <p:nvPr>
            <p:ph type="body" sz="quarter" idx="14" hasCustomPrompt="1"/>
          </p:nvPr>
        </p:nvSpPr>
        <p:spPr>
          <a:xfrm>
            <a:off x="1942032" y="1370014"/>
            <a:ext cx="1403350" cy="1408112"/>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22" name="Text Placeholder 3"/>
          <p:cNvSpPr>
            <a:spLocks noGrp="1"/>
          </p:cNvSpPr>
          <p:nvPr>
            <p:ph type="body" sz="quarter" idx="15" hasCustomPrompt="1"/>
          </p:nvPr>
        </p:nvSpPr>
        <p:spPr>
          <a:xfrm>
            <a:off x="6007100" y="1381030"/>
            <a:ext cx="2661894" cy="2877161"/>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24" name="Text Placeholder 3"/>
          <p:cNvSpPr>
            <a:spLocks noGrp="1"/>
          </p:cNvSpPr>
          <p:nvPr>
            <p:ph type="body" sz="quarter" idx="16" hasCustomPrompt="1"/>
          </p:nvPr>
        </p:nvSpPr>
        <p:spPr>
          <a:xfrm>
            <a:off x="1942032" y="2867909"/>
            <a:ext cx="1403350" cy="1408112"/>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9" name="Picture Placeholder 8"/>
          <p:cNvSpPr>
            <a:spLocks noGrp="1"/>
          </p:cNvSpPr>
          <p:nvPr>
            <p:ph type="pic" sz="quarter" idx="17" hasCustomPrompt="1"/>
          </p:nvPr>
        </p:nvSpPr>
        <p:spPr>
          <a:xfrm>
            <a:off x="449263" y="2863851"/>
            <a:ext cx="1409700" cy="1403350"/>
          </a:xfrm>
          <a:solidFill>
            <a:srgbClr val="6DC2E9"/>
          </a:solidFill>
        </p:spPr>
        <p:txBody>
          <a:bodyPr>
            <a:normAutofit/>
          </a:bodyPr>
          <a:lstStyle>
            <a:lvl1pPr marL="0" indent="0">
              <a:buNone/>
              <a:defRPr lang="en-US" sz="1350" b="0" kern="1200" dirty="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Insert Icon</a:t>
            </a:r>
            <a:endParaRPr lang="en-US" dirty="0"/>
          </a:p>
        </p:txBody>
      </p:sp>
      <p:sp>
        <p:nvSpPr>
          <p:cNvPr id="23" name="Rectangle 22"/>
          <p:cNvSpPr/>
          <p:nvPr/>
        </p:nvSpPr>
        <p:spPr>
          <a:xfrm>
            <a:off x="450442" y="0"/>
            <a:ext cx="8693558" cy="602226"/>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26" name="Rectangle 25"/>
          <p:cNvSpPr/>
          <p:nvPr/>
        </p:nvSpPr>
        <p:spPr>
          <a:xfrm>
            <a:off x="1" y="3"/>
            <a:ext cx="394664" cy="60260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27" name="Title 1"/>
          <p:cNvSpPr>
            <a:spLocks noGrp="1"/>
          </p:cNvSpPr>
          <p:nvPr>
            <p:ph type="title" hasCustomPrompt="1"/>
          </p:nvPr>
        </p:nvSpPr>
        <p:spPr>
          <a:xfrm>
            <a:off x="573344" y="72874"/>
            <a:ext cx="8485596" cy="529731"/>
          </a:xfrm>
        </p:spPr>
        <p:txBody>
          <a:bodyPr tIns="0" anchor="t" anchorCtr="0">
            <a:noAutofit/>
          </a:bodyPr>
          <a:lstStyle>
            <a:lvl1pPr algn="l">
              <a:defRPr sz="2100"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875028077"/>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Metro template 2 ">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3449515" y="1377951"/>
            <a:ext cx="2447925" cy="2889250"/>
          </a:xfrm>
        </p:spPr>
        <p:txBody>
          <a:bodyPr>
            <a:normAutofit/>
          </a:bodyPr>
          <a:lstStyle>
            <a:lvl1pPr marL="0" indent="0">
              <a:buNone/>
              <a:defRPr lang="en-US" sz="1350" b="0" kern="1200" baseline="0" dirty="0">
                <a:solidFill>
                  <a:schemeClr val="tx1"/>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Insert Photo</a:t>
            </a:r>
            <a:endParaRPr lang="en-US" dirty="0"/>
          </a:p>
        </p:txBody>
      </p:sp>
      <p:sp>
        <p:nvSpPr>
          <p:cNvPr id="19" name="Rectangle 18"/>
          <p:cNvSpPr/>
          <p:nvPr/>
        </p:nvSpPr>
        <p:spPr bwMode="auto">
          <a:xfrm>
            <a:off x="1936035" y="2874971"/>
            <a:ext cx="1409346" cy="1406589"/>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514250" fontAlgn="base">
              <a:spcBef>
                <a:spcPct val="0"/>
              </a:spcBef>
              <a:spcAft>
                <a:spcPct val="0"/>
              </a:spcAft>
            </a:pPr>
            <a:endParaRPr lang="en-US" sz="1350" spc="-28" dirty="0">
              <a:solidFill>
                <a:prstClr val="white"/>
              </a:solidFill>
              <a:latin typeface="Segoe UI" pitchFamily="34" charset="0"/>
              <a:ea typeface="Segoe UI" pitchFamily="34" charset="0"/>
              <a:cs typeface="Segoe UI" pitchFamily="34" charset="0"/>
            </a:endParaRPr>
          </a:p>
        </p:txBody>
      </p:sp>
      <p:sp>
        <p:nvSpPr>
          <p:cNvPr id="5" name="Date Placeholder 4"/>
          <p:cNvSpPr>
            <a:spLocks noGrp="1"/>
          </p:cNvSpPr>
          <p:nvPr>
            <p:ph type="dt" sz="half" idx="10"/>
          </p:nvPr>
        </p:nvSpPr>
        <p:spPr/>
        <p:txBody>
          <a:bodyPr/>
          <a:lstStyle/>
          <a:p>
            <a:fld id="{15D32F69-11F1-422D-BCD0-EB23E14F9A91}" type="datetimeFigureOut">
              <a:rPr lang="en-US" smtClean="0">
                <a:solidFill>
                  <a:prstClr val="black">
                    <a:tint val="75000"/>
                  </a:prstClr>
                </a:solidFill>
              </a:rPr>
              <a:pPr/>
              <a:t>3/25/2015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377550A-1DF2-4AE7-8A0B-FE4A4EC43CDD}" type="slidenum">
              <a:rPr lang="en-US" smtClean="0">
                <a:solidFill>
                  <a:prstClr val="black">
                    <a:tint val="75000"/>
                  </a:prstClr>
                </a:solidFill>
              </a:rPr>
              <a:pPr/>
              <a:t>‹#›</a:t>
            </a:fld>
            <a:endParaRPr lang="en-US">
              <a:solidFill>
                <a:prstClr val="black">
                  <a:tint val="75000"/>
                </a:prstClr>
              </a:solidFill>
            </a:endParaRPr>
          </a:p>
        </p:txBody>
      </p:sp>
      <p:sp>
        <p:nvSpPr>
          <p:cNvPr id="17" name="Rectangle 16"/>
          <p:cNvSpPr/>
          <p:nvPr/>
        </p:nvSpPr>
        <p:spPr bwMode="auto">
          <a:xfrm>
            <a:off x="449292" y="2864339"/>
            <a:ext cx="1409346" cy="1406589"/>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ctr" anchorCtr="0" forceAA="0" compatLnSpc="1">
            <a:prstTxWarp prst="textNoShape">
              <a:avLst/>
            </a:prstTxWarp>
            <a:noAutofit/>
          </a:bodyPr>
          <a:lstStyle/>
          <a:p>
            <a:pPr defTabSz="514250" fontAlgn="base">
              <a:spcBef>
                <a:spcPct val="0"/>
              </a:spcBef>
              <a:spcAft>
                <a:spcPct val="0"/>
              </a:spcAft>
            </a:pPr>
            <a:endParaRPr lang="en-US" sz="1200" spc="-28" dirty="0" smtClean="0">
              <a:solidFill>
                <a:srgbClr val="FFFFFF"/>
              </a:solidFill>
              <a:latin typeface="Segoe UI" pitchFamily="34" charset="0"/>
              <a:ea typeface="Segoe UI" pitchFamily="34" charset="0"/>
              <a:cs typeface="Segoe UI" pitchFamily="34" charset="0"/>
            </a:endParaRPr>
          </a:p>
        </p:txBody>
      </p:sp>
      <p:sp>
        <p:nvSpPr>
          <p:cNvPr id="18" name="Rectangle 17"/>
          <p:cNvSpPr/>
          <p:nvPr/>
        </p:nvSpPr>
        <p:spPr bwMode="auto">
          <a:xfrm>
            <a:off x="449292" y="1370756"/>
            <a:ext cx="1409346" cy="1406589"/>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685800"/>
            <a:endParaRPr lang="en-US" sz="1350" dirty="0">
              <a:solidFill>
                <a:srgbClr val="FFFFFF"/>
              </a:solidFill>
              <a:latin typeface="Segoe UI" pitchFamily="34" charset="0"/>
              <a:ea typeface="Segoe UI" pitchFamily="34" charset="0"/>
              <a:cs typeface="Segoe UI" pitchFamily="34" charset="0"/>
            </a:endParaRPr>
          </a:p>
        </p:txBody>
      </p:sp>
      <p:sp>
        <p:nvSpPr>
          <p:cNvPr id="20" name="Rectangle 19"/>
          <p:cNvSpPr/>
          <p:nvPr/>
        </p:nvSpPr>
        <p:spPr bwMode="auto">
          <a:xfrm>
            <a:off x="1936033" y="1377536"/>
            <a:ext cx="1409346" cy="140658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685800"/>
            <a:endParaRPr lang="en-US" sz="1350" dirty="0">
              <a:solidFill>
                <a:srgbClr val="FFFFFF"/>
              </a:solidFill>
              <a:latin typeface="Segoe UI" pitchFamily="34" charset="0"/>
              <a:ea typeface="Segoe UI" pitchFamily="34" charset="0"/>
              <a:cs typeface="Segoe UI" pitchFamily="34" charset="0"/>
            </a:endParaRPr>
          </a:p>
        </p:txBody>
      </p:sp>
      <p:sp>
        <p:nvSpPr>
          <p:cNvPr id="25" name="Rectangle 24"/>
          <p:cNvSpPr/>
          <p:nvPr/>
        </p:nvSpPr>
        <p:spPr bwMode="auto">
          <a:xfrm>
            <a:off x="6007100" y="1381030"/>
            <a:ext cx="2661894" cy="288617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685800"/>
            <a:endParaRPr lang="en-US" sz="1350" dirty="0">
              <a:solidFill>
                <a:prstClr val="white"/>
              </a:solidFill>
              <a:latin typeface="Segoe UI" pitchFamily="34" charset="0"/>
              <a:ea typeface="Segoe UI" pitchFamily="34" charset="0"/>
              <a:cs typeface="Segoe UI" pitchFamily="34" charset="0"/>
            </a:endParaRPr>
          </a:p>
        </p:txBody>
      </p:sp>
      <p:sp>
        <p:nvSpPr>
          <p:cNvPr id="15" name="Title 1"/>
          <p:cNvSpPr>
            <a:spLocks noGrp="1"/>
          </p:cNvSpPr>
          <p:nvPr>
            <p:ph type="title" hasCustomPrompt="1"/>
          </p:nvPr>
        </p:nvSpPr>
        <p:spPr>
          <a:xfrm>
            <a:off x="457202" y="211457"/>
            <a:ext cx="8244357" cy="437131"/>
          </a:xfrm>
        </p:spPr>
        <p:txBody>
          <a:bodyPr vert="horz" lIns="91440" tIns="0" rIns="91440" bIns="45720" rtlCol="0" anchor="t" anchorCtr="0">
            <a:noAutofit/>
          </a:bodyPr>
          <a:lstStyle>
            <a:lvl1pPr>
              <a:defRPr lang="en-US" b="0" dirty="0">
                <a:solidFill>
                  <a:srgbClr val="0072C6"/>
                </a:solidFill>
              </a:defRPr>
            </a:lvl1pPr>
          </a:lstStyle>
          <a:p>
            <a:pPr lvl="0"/>
            <a:r>
              <a:rPr lang="en-US" dirty="0" smtClean="0"/>
              <a:t>title of text slide</a:t>
            </a:r>
            <a:endParaRPr lang="en-US" dirty="0"/>
          </a:p>
        </p:txBody>
      </p:sp>
      <p:sp>
        <p:nvSpPr>
          <p:cNvPr id="4" name="Text Placeholder 3"/>
          <p:cNvSpPr>
            <a:spLocks noGrp="1"/>
          </p:cNvSpPr>
          <p:nvPr>
            <p:ph type="body" sz="quarter" idx="13" hasCustomPrompt="1"/>
          </p:nvPr>
        </p:nvSpPr>
        <p:spPr>
          <a:xfrm>
            <a:off x="449264" y="1370014"/>
            <a:ext cx="1403350" cy="1408112"/>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21" name="Text Placeholder 3"/>
          <p:cNvSpPr>
            <a:spLocks noGrp="1"/>
          </p:cNvSpPr>
          <p:nvPr>
            <p:ph type="body" sz="quarter" idx="14" hasCustomPrompt="1"/>
          </p:nvPr>
        </p:nvSpPr>
        <p:spPr>
          <a:xfrm>
            <a:off x="1942032" y="1370014"/>
            <a:ext cx="1403350" cy="1408112"/>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22" name="Text Placeholder 3"/>
          <p:cNvSpPr>
            <a:spLocks noGrp="1"/>
          </p:cNvSpPr>
          <p:nvPr>
            <p:ph type="body" sz="quarter" idx="15" hasCustomPrompt="1"/>
          </p:nvPr>
        </p:nvSpPr>
        <p:spPr>
          <a:xfrm>
            <a:off x="6007100" y="1381030"/>
            <a:ext cx="2661894" cy="2877161"/>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24" name="Text Placeholder 3"/>
          <p:cNvSpPr>
            <a:spLocks noGrp="1"/>
          </p:cNvSpPr>
          <p:nvPr>
            <p:ph type="body" sz="quarter" idx="16" hasCustomPrompt="1"/>
          </p:nvPr>
        </p:nvSpPr>
        <p:spPr>
          <a:xfrm>
            <a:off x="1942032" y="2867909"/>
            <a:ext cx="1403350" cy="1408112"/>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9" name="Picture Placeholder 8"/>
          <p:cNvSpPr>
            <a:spLocks noGrp="1"/>
          </p:cNvSpPr>
          <p:nvPr>
            <p:ph type="pic" sz="quarter" idx="17" hasCustomPrompt="1"/>
          </p:nvPr>
        </p:nvSpPr>
        <p:spPr>
          <a:xfrm>
            <a:off x="449263" y="2863851"/>
            <a:ext cx="1409700" cy="1403350"/>
          </a:xfrm>
          <a:solidFill>
            <a:srgbClr val="6DC2E9"/>
          </a:solidFill>
        </p:spPr>
        <p:txBody>
          <a:bodyPr>
            <a:normAutofit/>
          </a:bodyPr>
          <a:lstStyle>
            <a:lvl1pPr marL="0" indent="0">
              <a:buNone/>
              <a:defRPr lang="en-US" sz="1350" b="0" kern="1200" dirty="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Insert Icon</a:t>
            </a:r>
            <a:endParaRPr lang="en-US" dirty="0"/>
          </a:p>
        </p:txBody>
      </p:sp>
    </p:spTree>
    <p:extLst>
      <p:ext uri="{BB962C8B-B14F-4D97-AF65-F5344CB8AC3E}">
        <p14:creationId xmlns:p14="http://schemas.microsoft.com/office/powerpoint/2010/main" val="469285637"/>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Metro template 3">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3441701" y="1381030"/>
            <a:ext cx="2247900" cy="2889898"/>
          </a:xfrm>
        </p:spPr>
        <p:txBody>
          <a:bodyPr>
            <a:normAutofit/>
          </a:bodyPr>
          <a:lstStyle>
            <a:lvl1pPr marL="0" indent="0">
              <a:buNone/>
              <a:defRPr lang="en-US" sz="1350" b="0" kern="1200" baseline="0" dirty="0">
                <a:solidFill>
                  <a:schemeClr val="tx1"/>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15D32F69-11F1-422D-BCD0-EB23E14F9A91}" type="datetimeFigureOut">
              <a:rPr lang="en-US" smtClean="0">
                <a:solidFill>
                  <a:prstClr val="black">
                    <a:tint val="75000"/>
                  </a:prstClr>
                </a:solidFill>
              </a:rPr>
              <a:pPr/>
              <a:t>3/25/2015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377550A-1DF2-4AE7-8A0B-FE4A4EC43CDD}" type="slidenum">
              <a:rPr lang="en-US" smtClean="0">
                <a:solidFill>
                  <a:prstClr val="black">
                    <a:tint val="75000"/>
                  </a:prstClr>
                </a:solidFill>
              </a:rPr>
              <a:pPr/>
              <a:t>‹#›</a:t>
            </a:fld>
            <a:endParaRPr lang="en-US">
              <a:solidFill>
                <a:prstClr val="black">
                  <a:tint val="75000"/>
                </a:prstClr>
              </a:solidFill>
            </a:endParaRPr>
          </a:p>
        </p:txBody>
      </p:sp>
      <p:sp>
        <p:nvSpPr>
          <p:cNvPr id="10" name="Rectangle 9"/>
          <p:cNvSpPr/>
          <p:nvPr/>
        </p:nvSpPr>
        <p:spPr>
          <a:xfrm>
            <a:off x="450442" y="0"/>
            <a:ext cx="8693558" cy="602226"/>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1" name="Rectangle 10"/>
          <p:cNvSpPr/>
          <p:nvPr/>
        </p:nvSpPr>
        <p:spPr>
          <a:xfrm>
            <a:off x="1" y="3"/>
            <a:ext cx="394664" cy="60260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2" name="Title 1"/>
          <p:cNvSpPr>
            <a:spLocks noGrp="1"/>
          </p:cNvSpPr>
          <p:nvPr>
            <p:ph type="title" hasCustomPrompt="1"/>
          </p:nvPr>
        </p:nvSpPr>
        <p:spPr>
          <a:xfrm>
            <a:off x="573344" y="72874"/>
            <a:ext cx="8485596" cy="529731"/>
          </a:xfrm>
        </p:spPr>
        <p:txBody>
          <a:bodyPr tIns="0" anchor="t" anchorCtr="0">
            <a:noAutofit/>
          </a:bodyPr>
          <a:lstStyle>
            <a:lvl1pPr algn="l">
              <a:defRPr sz="2100" b="0" cap="none">
                <a:solidFill>
                  <a:schemeClr val="bg1"/>
                </a:solidFill>
                <a:latin typeface="Segoe Light"/>
                <a:cs typeface="Segoe Light"/>
              </a:defRPr>
            </a:lvl1pPr>
          </a:lstStyle>
          <a:p>
            <a:r>
              <a:rPr lang="en-US" dirty="0" smtClean="0"/>
              <a:t>title of text slide</a:t>
            </a:r>
            <a:endParaRPr lang="en-US" dirty="0"/>
          </a:p>
        </p:txBody>
      </p:sp>
      <p:sp>
        <p:nvSpPr>
          <p:cNvPr id="13" name="Rectangle 12"/>
          <p:cNvSpPr/>
          <p:nvPr/>
        </p:nvSpPr>
        <p:spPr bwMode="auto">
          <a:xfrm>
            <a:off x="1936035" y="2864339"/>
            <a:ext cx="1409346" cy="1406589"/>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514250" fontAlgn="base">
              <a:spcBef>
                <a:spcPct val="0"/>
              </a:spcBef>
              <a:spcAft>
                <a:spcPct val="0"/>
              </a:spcAft>
            </a:pPr>
            <a:endParaRPr lang="en-US" sz="1125" spc="-28" dirty="0">
              <a:solidFill>
                <a:prstClr val="white"/>
              </a:solidFill>
              <a:latin typeface="Segoe UI" pitchFamily="34" charset="0"/>
              <a:ea typeface="Segoe UI" pitchFamily="34" charset="0"/>
              <a:cs typeface="Segoe UI" pitchFamily="34" charset="0"/>
            </a:endParaRPr>
          </a:p>
        </p:txBody>
      </p:sp>
      <p:sp>
        <p:nvSpPr>
          <p:cNvPr id="14" name="Rectangle 13"/>
          <p:cNvSpPr/>
          <p:nvPr/>
        </p:nvSpPr>
        <p:spPr bwMode="auto">
          <a:xfrm>
            <a:off x="449292" y="2864339"/>
            <a:ext cx="1409346" cy="1406589"/>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514250" fontAlgn="base">
              <a:spcBef>
                <a:spcPct val="0"/>
              </a:spcBef>
              <a:spcAft>
                <a:spcPct val="0"/>
              </a:spcAft>
            </a:pPr>
            <a:endParaRPr lang="en-US" sz="1125" spc="-28" dirty="0" smtClean="0">
              <a:solidFill>
                <a:prstClr val="white"/>
              </a:solidFill>
              <a:latin typeface="Segoe UI" pitchFamily="34" charset="0"/>
              <a:ea typeface="Segoe UI" pitchFamily="34" charset="0"/>
              <a:cs typeface="Segoe UI" pitchFamily="34" charset="0"/>
            </a:endParaRPr>
          </a:p>
        </p:txBody>
      </p:sp>
      <p:sp>
        <p:nvSpPr>
          <p:cNvPr id="15" name="Rectangle 14"/>
          <p:cNvSpPr/>
          <p:nvPr/>
        </p:nvSpPr>
        <p:spPr bwMode="auto">
          <a:xfrm>
            <a:off x="449293" y="1381031"/>
            <a:ext cx="2894881" cy="139631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685800"/>
            <a:endParaRPr lang="en-US" sz="1125" dirty="0">
              <a:solidFill>
                <a:prstClr val="white"/>
              </a:solidFill>
              <a:latin typeface="Segoe UI" pitchFamily="34" charset="0"/>
              <a:ea typeface="Segoe UI" pitchFamily="34" charset="0"/>
              <a:cs typeface="Segoe UI" pitchFamily="34" charset="0"/>
            </a:endParaRPr>
          </a:p>
        </p:txBody>
      </p:sp>
      <p:sp>
        <p:nvSpPr>
          <p:cNvPr id="16" name="Rectangle 15"/>
          <p:cNvSpPr/>
          <p:nvPr/>
        </p:nvSpPr>
        <p:spPr bwMode="auto">
          <a:xfrm>
            <a:off x="5777167" y="1381030"/>
            <a:ext cx="2913008" cy="2889898"/>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685800"/>
            <a:endParaRPr lang="en-US" sz="1125" dirty="0">
              <a:solidFill>
                <a:prstClr val="white"/>
              </a:solidFill>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449293" y="2864339"/>
            <a:ext cx="1409347" cy="1408112"/>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20" name="Text Placeholder 3"/>
          <p:cNvSpPr>
            <a:spLocks noGrp="1"/>
          </p:cNvSpPr>
          <p:nvPr>
            <p:ph type="body" sz="quarter" idx="14" hasCustomPrompt="1"/>
          </p:nvPr>
        </p:nvSpPr>
        <p:spPr>
          <a:xfrm>
            <a:off x="1936035" y="2864339"/>
            <a:ext cx="1403350" cy="1408112"/>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21" name="Text Placeholder 3"/>
          <p:cNvSpPr>
            <a:spLocks noGrp="1"/>
          </p:cNvSpPr>
          <p:nvPr>
            <p:ph type="body" sz="quarter" idx="19" hasCustomPrompt="1"/>
          </p:nvPr>
        </p:nvSpPr>
        <p:spPr>
          <a:xfrm>
            <a:off x="5777167" y="1381030"/>
            <a:ext cx="2913008" cy="2889897"/>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22" name="Text Placeholder 3"/>
          <p:cNvSpPr>
            <a:spLocks noGrp="1"/>
          </p:cNvSpPr>
          <p:nvPr>
            <p:ph type="body" sz="quarter" idx="20" hasCustomPrompt="1"/>
          </p:nvPr>
        </p:nvSpPr>
        <p:spPr>
          <a:xfrm>
            <a:off x="449291" y="1381030"/>
            <a:ext cx="2894881" cy="1396315"/>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Tree>
    <p:extLst>
      <p:ext uri="{BB962C8B-B14F-4D97-AF65-F5344CB8AC3E}">
        <p14:creationId xmlns:p14="http://schemas.microsoft.com/office/powerpoint/2010/main" val="2855499746"/>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Metro template 4">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3441701" y="1381030"/>
            <a:ext cx="2247900" cy="2889898"/>
          </a:xfrm>
        </p:spPr>
        <p:txBody>
          <a:bodyPr>
            <a:normAutofit/>
          </a:bodyPr>
          <a:lstStyle>
            <a:lvl1pPr marL="0" indent="0">
              <a:buNone/>
              <a:defRPr lang="en-US" sz="1350" b="0" kern="1200" baseline="0" dirty="0">
                <a:solidFill>
                  <a:schemeClr val="tx1"/>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15D32F69-11F1-422D-BCD0-EB23E14F9A91}" type="datetimeFigureOut">
              <a:rPr lang="en-US" smtClean="0">
                <a:solidFill>
                  <a:prstClr val="black">
                    <a:tint val="75000"/>
                  </a:prstClr>
                </a:solidFill>
              </a:rPr>
              <a:pPr/>
              <a:t>3/25/2015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377550A-1DF2-4AE7-8A0B-FE4A4EC43CDD}" type="slidenum">
              <a:rPr lang="en-US" smtClean="0">
                <a:solidFill>
                  <a:prstClr val="black">
                    <a:tint val="75000"/>
                  </a:prstClr>
                </a:solidFill>
              </a:rPr>
              <a:pPr/>
              <a:t>‹#›</a:t>
            </a:fld>
            <a:endParaRPr lang="en-US">
              <a:solidFill>
                <a:prstClr val="black">
                  <a:tint val="75000"/>
                </a:prstClr>
              </a:solidFill>
            </a:endParaRPr>
          </a:p>
        </p:txBody>
      </p:sp>
      <p:sp>
        <p:nvSpPr>
          <p:cNvPr id="13" name="Rectangle 12"/>
          <p:cNvSpPr/>
          <p:nvPr/>
        </p:nvSpPr>
        <p:spPr bwMode="auto">
          <a:xfrm>
            <a:off x="1936035" y="2864339"/>
            <a:ext cx="1409346" cy="1406589"/>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514250" fontAlgn="base">
              <a:spcBef>
                <a:spcPct val="0"/>
              </a:spcBef>
              <a:spcAft>
                <a:spcPct val="0"/>
              </a:spcAft>
            </a:pPr>
            <a:endParaRPr lang="en-US" sz="1125" spc="-28" dirty="0">
              <a:solidFill>
                <a:prstClr val="white"/>
              </a:solidFill>
              <a:latin typeface="Segoe UI" pitchFamily="34" charset="0"/>
              <a:ea typeface="Segoe UI" pitchFamily="34" charset="0"/>
              <a:cs typeface="Segoe UI" pitchFamily="34" charset="0"/>
            </a:endParaRPr>
          </a:p>
        </p:txBody>
      </p:sp>
      <p:sp>
        <p:nvSpPr>
          <p:cNvPr id="14" name="Rectangle 13"/>
          <p:cNvSpPr/>
          <p:nvPr/>
        </p:nvSpPr>
        <p:spPr bwMode="auto">
          <a:xfrm>
            <a:off x="449292" y="2864339"/>
            <a:ext cx="1409346" cy="1406589"/>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514250" fontAlgn="base">
              <a:spcBef>
                <a:spcPct val="0"/>
              </a:spcBef>
              <a:spcAft>
                <a:spcPct val="0"/>
              </a:spcAft>
            </a:pPr>
            <a:endParaRPr lang="en-US" sz="1125" spc="-28" dirty="0" smtClean="0">
              <a:solidFill>
                <a:prstClr val="white"/>
              </a:solidFill>
              <a:latin typeface="Segoe UI" pitchFamily="34" charset="0"/>
              <a:ea typeface="Segoe UI" pitchFamily="34" charset="0"/>
              <a:cs typeface="Segoe UI" pitchFamily="34" charset="0"/>
            </a:endParaRPr>
          </a:p>
        </p:txBody>
      </p:sp>
      <p:sp>
        <p:nvSpPr>
          <p:cNvPr id="15" name="Rectangle 14"/>
          <p:cNvSpPr/>
          <p:nvPr/>
        </p:nvSpPr>
        <p:spPr bwMode="auto">
          <a:xfrm>
            <a:off x="449293" y="1381031"/>
            <a:ext cx="2894881" cy="139631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685800"/>
            <a:endParaRPr lang="en-US" sz="1125" dirty="0">
              <a:solidFill>
                <a:prstClr val="white"/>
              </a:solidFill>
              <a:latin typeface="Segoe UI" pitchFamily="34" charset="0"/>
              <a:ea typeface="Segoe UI" pitchFamily="34" charset="0"/>
              <a:cs typeface="Segoe UI" pitchFamily="34" charset="0"/>
            </a:endParaRPr>
          </a:p>
        </p:txBody>
      </p:sp>
      <p:sp>
        <p:nvSpPr>
          <p:cNvPr id="16" name="Rectangle 15"/>
          <p:cNvSpPr/>
          <p:nvPr/>
        </p:nvSpPr>
        <p:spPr bwMode="auto">
          <a:xfrm>
            <a:off x="5777167" y="1381030"/>
            <a:ext cx="2913008" cy="2889898"/>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685800"/>
            <a:endParaRPr lang="en-US" sz="1125" dirty="0">
              <a:solidFill>
                <a:prstClr val="white"/>
              </a:solidFill>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449293" y="2864339"/>
            <a:ext cx="1409347" cy="1408112"/>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20" name="Text Placeholder 3"/>
          <p:cNvSpPr>
            <a:spLocks noGrp="1"/>
          </p:cNvSpPr>
          <p:nvPr>
            <p:ph type="body" sz="quarter" idx="14" hasCustomPrompt="1"/>
          </p:nvPr>
        </p:nvSpPr>
        <p:spPr>
          <a:xfrm>
            <a:off x="1936035" y="2864339"/>
            <a:ext cx="1403350" cy="1408112"/>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21" name="Text Placeholder 3"/>
          <p:cNvSpPr>
            <a:spLocks noGrp="1"/>
          </p:cNvSpPr>
          <p:nvPr>
            <p:ph type="body" sz="quarter" idx="19" hasCustomPrompt="1"/>
          </p:nvPr>
        </p:nvSpPr>
        <p:spPr>
          <a:xfrm>
            <a:off x="5777167" y="1381030"/>
            <a:ext cx="2913008" cy="2889897"/>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22" name="Text Placeholder 3"/>
          <p:cNvSpPr>
            <a:spLocks noGrp="1"/>
          </p:cNvSpPr>
          <p:nvPr>
            <p:ph type="body" sz="quarter" idx="20" hasCustomPrompt="1"/>
          </p:nvPr>
        </p:nvSpPr>
        <p:spPr>
          <a:xfrm>
            <a:off x="449291" y="1381030"/>
            <a:ext cx="2894881" cy="1396315"/>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17" name="Title 1"/>
          <p:cNvSpPr>
            <a:spLocks noGrp="1"/>
          </p:cNvSpPr>
          <p:nvPr>
            <p:ph type="title" hasCustomPrompt="1"/>
          </p:nvPr>
        </p:nvSpPr>
        <p:spPr>
          <a:xfrm>
            <a:off x="457202" y="211457"/>
            <a:ext cx="8244357" cy="437131"/>
          </a:xfrm>
        </p:spPr>
        <p:txBody>
          <a:bodyPr vert="horz" lIns="91440" tIns="0" rIns="91440" bIns="45720" rtlCol="0" anchor="t" anchorCtr="0">
            <a:noAutofit/>
          </a:bodyPr>
          <a:lstStyle>
            <a:lvl1pPr>
              <a:defRPr lang="en-US" b="0" dirty="0">
                <a:solidFill>
                  <a:srgbClr val="0072C6"/>
                </a:solidFill>
              </a:defRPr>
            </a:lvl1pPr>
          </a:lstStyle>
          <a:p>
            <a:pPr lvl="0"/>
            <a:r>
              <a:rPr lang="en-US" dirty="0" smtClean="0"/>
              <a:t>title of text slide</a:t>
            </a:r>
            <a:endParaRPr lang="en-US" dirty="0"/>
          </a:p>
        </p:txBody>
      </p:sp>
    </p:spTree>
    <p:extLst>
      <p:ext uri="{BB962C8B-B14F-4D97-AF65-F5344CB8AC3E}">
        <p14:creationId xmlns:p14="http://schemas.microsoft.com/office/powerpoint/2010/main" val="2283344243"/>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Metro template 5">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3430805" y="1375154"/>
            <a:ext cx="3742728" cy="2893392"/>
          </a:xfrm>
        </p:spPr>
        <p:txBody>
          <a:bodyPr>
            <a:normAutofit/>
          </a:bodyPr>
          <a:lstStyle>
            <a:lvl1pPr marL="0" indent="0">
              <a:buNone/>
              <a:defRPr lang="en-US" sz="1350" b="0" kern="1200" baseline="0" dirty="0">
                <a:solidFill>
                  <a:schemeClr val="tx1"/>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15D32F69-11F1-422D-BCD0-EB23E14F9A91}" type="datetimeFigureOut">
              <a:rPr lang="en-US" smtClean="0">
                <a:solidFill>
                  <a:prstClr val="black">
                    <a:tint val="75000"/>
                  </a:prstClr>
                </a:solidFill>
              </a:rPr>
              <a:pPr/>
              <a:t>3/25/2015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377550A-1DF2-4AE7-8A0B-FE4A4EC43CDD}" type="slidenum">
              <a:rPr lang="en-US" smtClean="0">
                <a:solidFill>
                  <a:prstClr val="black">
                    <a:tint val="75000"/>
                  </a:prstClr>
                </a:solidFill>
              </a:rPr>
              <a:pPr/>
              <a:t>‹#›</a:t>
            </a:fld>
            <a:endParaRPr lang="en-US">
              <a:solidFill>
                <a:prstClr val="black">
                  <a:tint val="75000"/>
                </a:prstClr>
              </a:solidFill>
            </a:endParaRPr>
          </a:p>
        </p:txBody>
      </p:sp>
      <p:sp>
        <p:nvSpPr>
          <p:cNvPr id="10" name="Rectangle 9"/>
          <p:cNvSpPr/>
          <p:nvPr/>
        </p:nvSpPr>
        <p:spPr>
          <a:xfrm>
            <a:off x="450442" y="0"/>
            <a:ext cx="8693558" cy="602226"/>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1" name="Rectangle 10"/>
          <p:cNvSpPr/>
          <p:nvPr/>
        </p:nvSpPr>
        <p:spPr>
          <a:xfrm>
            <a:off x="1" y="3"/>
            <a:ext cx="394664" cy="60260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2" name="Title 1"/>
          <p:cNvSpPr>
            <a:spLocks noGrp="1"/>
          </p:cNvSpPr>
          <p:nvPr>
            <p:ph type="title" hasCustomPrompt="1"/>
          </p:nvPr>
        </p:nvSpPr>
        <p:spPr>
          <a:xfrm>
            <a:off x="573344" y="72874"/>
            <a:ext cx="8485596" cy="529731"/>
          </a:xfrm>
        </p:spPr>
        <p:txBody>
          <a:bodyPr tIns="0" anchor="t" anchorCtr="0">
            <a:noAutofit/>
          </a:bodyPr>
          <a:lstStyle>
            <a:lvl1pPr algn="l">
              <a:defRPr sz="2100" b="0" cap="none">
                <a:solidFill>
                  <a:schemeClr val="bg1"/>
                </a:solidFill>
                <a:latin typeface="Segoe Light"/>
                <a:cs typeface="Segoe Light"/>
              </a:defRPr>
            </a:lvl1pPr>
          </a:lstStyle>
          <a:p>
            <a:r>
              <a:rPr lang="en-US" dirty="0" smtClean="0"/>
              <a:t>title of text slide</a:t>
            </a:r>
            <a:endParaRPr lang="en-US" dirty="0"/>
          </a:p>
        </p:txBody>
      </p:sp>
      <p:sp>
        <p:nvSpPr>
          <p:cNvPr id="13" name="Rectangle 12"/>
          <p:cNvSpPr/>
          <p:nvPr/>
        </p:nvSpPr>
        <p:spPr bwMode="auto">
          <a:xfrm>
            <a:off x="7253403" y="1391511"/>
            <a:ext cx="1409346" cy="139261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514250" fontAlgn="base">
              <a:spcBef>
                <a:spcPct val="0"/>
              </a:spcBef>
              <a:spcAft>
                <a:spcPct val="0"/>
              </a:spcAft>
            </a:pPr>
            <a:endParaRPr lang="en-US" sz="1125" spc="-28" dirty="0" smtClean="0">
              <a:solidFill>
                <a:prstClr val="white"/>
              </a:solidFill>
              <a:latin typeface="Segoe UI" pitchFamily="34" charset="0"/>
              <a:ea typeface="Segoe UI" pitchFamily="34" charset="0"/>
              <a:cs typeface="Segoe UI" pitchFamily="34" charset="0"/>
            </a:endParaRPr>
          </a:p>
        </p:txBody>
      </p:sp>
      <p:sp>
        <p:nvSpPr>
          <p:cNvPr id="14" name="Rectangle 13"/>
          <p:cNvSpPr/>
          <p:nvPr/>
        </p:nvSpPr>
        <p:spPr bwMode="auto">
          <a:xfrm>
            <a:off x="7253403" y="2864338"/>
            <a:ext cx="1409346" cy="1407138"/>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514250" fontAlgn="base">
              <a:spcBef>
                <a:spcPct val="0"/>
              </a:spcBef>
              <a:spcAft>
                <a:spcPct val="0"/>
              </a:spcAft>
            </a:pPr>
            <a:endParaRPr lang="en-US" sz="1125" spc="-2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449292" y="1377538"/>
            <a:ext cx="1409346" cy="289339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685800"/>
            <a:endParaRPr lang="en-US" sz="1125" dirty="0">
              <a:solidFill>
                <a:prstClr val="white"/>
              </a:solidFill>
              <a:latin typeface="Segoe UI" pitchFamily="34" charset="0"/>
              <a:ea typeface="Segoe UI" pitchFamily="34" charset="0"/>
              <a:cs typeface="Segoe UI" pitchFamily="34" charset="0"/>
            </a:endParaRPr>
          </a:p>
        </p:txBody>
      </p:sp>
      <p:sp>
        <p:nvSpPr>
          <p:cNvPr id="16" name="Rectangle 15"/>
          <p:cNvSpPr/>
          <p:nvPr/>
        </p:nvSpPr>
        <p:spPr bwMode="auto">
          <a:xfrm>
            <a:off x="1936035" y="2864339"/>
            <a:ext cx="1409346" cy="1406589"/>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514250" fontAlgn="base">
              <a:spcBef>
                <a:spcPct val="0"/>
              </a:spcBef>
              <a:spcAft>
                <a:spcPct val="0"/>
              </a:spcAft>
            </a:pPr>
            <a:endParaRPr lang="en-US" sz="1125" spc="-28" dirty="0">
              <a:solidFill>
                <a:prstClr val="white"/>
              </a:solidFill>
              <a:latin typeface="Segoe UI" pitchFamily="34" charset="0"/>
              <a:ea typeface="Segoe UI" pitchFamily="34" charset="0"/>
              <a:cs typeface="Segoe UI" pitchFamily="34" charset="0"/>
            </a:endParaRPr>
          </a:p>
        </p:txBody>
      </p:sp>
      <p:sp>
        <p:nvSpPr>
          <p:cNvPr id="17" name="Rectangle 16"/>
          <p:cNvSpPr/>
          <p:nvPr/>
        </p:nvSpPr>
        <p:spPr bwMode="auto">
          <a:xfrm>
            <a:off x="1936033" y="1377536"/>
            <a:ext cx="1409346" cy="1406589"/>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ctr" anchorCtr="0" forceAA="0" compatLnSpc="1">
            <a:prstTxWarp prst="textNoShape">
              <a:avLst/>
            </a:prstTxWarp>
            <a:noAutofit/>
          </a:bodyPr>
          <a:lstStyle/>
          <a:p>
            <a:pPr defTabSz="685800"/>
            <a:endParaRPr lang="en-US" sz="1200" b="1" dirty="0">
              <a:solidFill>
                <a:prstClr val="black"/>
              </a:solidFill>
            </a:endParaRPr>
          </a:p>
        </p:txBody>
      </p:sp>
      <p:sp>
        <p:nvSpPr>
          <p:cNvPr id="21" name="Text Placeholder 3"/>
          <p:cNvSpPr>
            <a:spLocks noGrp="1"/>
          </p:cNvSpPr>
          <p:nvPr>
            <p:ph type="body" sz="quarter" idx="13" hasCustomPrompt="1"/>
          </p:nvPr>
        </p:nvSpPr>
        <p:spPr>
          <a:xfrm>
            <a:off x="1939650" y="2864338"/>
            <a:ext cx="1403350" cy="1408112"/>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22" name="Picture Placeholder 8"/>
          <p:cNvSpPr>
            <a:spLocks noGrp="1"/>
          </p:cNvSpPr>
          <p:nvPr>
            <p:ph type="pic" sz="quarter" idx="17" hasCustomPrompt="1"/>
          </p:nvPr>
        </p:nvSpPr>
        <p:spPr>
          <a:xfrm>
            <a:off x="1936035" y="1377537"/>
            <a:ext cx="1409700" cy="1403350"/>
          </a:xfrm>
          <a:solidFill>
            <a:srgbClr val="6DC2E9"/>
          </a:solidFill>
        </p:spPr>
        <p:txBody>
          <a:bodyPr>
            <a:normAutofit/>
          </a:bodyPr>
          <a:lstStyle>
            <a:lvl1pPr marL="0" indent="0">
              <a:buNone/>
              <a:defRPr lang="en-US" sz="1350" b="0" kern="1200" dirty="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Insert Icon</a:t>
            </a:r>
            <a:endParaRPr lang="en-US" dirty="0"/>
          </a:p>
        </p:txBody>
      </p:sp>
      <p:sp>
        <p:nvSpPr>
          <p:cNvPr id="25" name="Text Placeholder 3"/>
          <p:cNvSpPr>
            <a:spLocks noGrp="1"/>
          </p:cNvSpPr>
          <p:nvPr>
            <p:ph type="body" sz="quarter" idx="19" hasCustomPrompt="1"/>
          </p:nvPr>
        </p:nvSpPr>
        <p:spPr>
          <a:xfrm>
            <a:off x="7259400" y="1381950"/>
            <a:ext cx="1403350" cy="1408112"/>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26" name="Text Placeholder 3"/>
          <p:cNvSpPr>
            <a:spLocks noGrp="1"/>
          </p:cNvSpPr>
          <p:nvPr>
            <p:ph type="body" sz="quarter" idx="20" hasCustomPrompt="1"/>
          </p:nvPr>
        </p:nvSpPr>
        <p:spPr>
          <a:xfrm>
            <a:off x="7259400" y="2862817"/>
            <a:ext cx="1403350" cy="1408112"/>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27" name="Text Placeholder 3"/>
          <p:cNvSpPr>
            <a:spLocks noGrp="1"/>
          </p:cNvSpPr>
          <p:nvPr>
            <p:ph type="body" sz="quarter" idx="21" hasCustomPrompt="1"/>
          </p:nvPr>
        </p:nvSpPr>
        <p:spPr>
          <a:xfrm>
            <a:off x="455205" y="1376013"/>
            <a:ext cx="1403350" cy="2894914"/>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Tree>
    <p:extLst>
      <p:ext uri="{BB962C8B-B14F-4D97-AF65-F5344CB8AC3E}">
        <p14:creationId xmlns:p14="http://schemas.microsoft.com/office/powerpoint/2010/main" val="2624790668"/>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Metro template 6">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3430805" y="1375154"/>
            <a:ext cx="3742728" cy="2893392"/>
          </a:xfrm>
        </p:spPr>
        <p:txBody>
          <a:bodyPr>
            <a:normAutofit/>
          </a:bodyPr>
          <a:lstStyle>
            <a:lvl1pPr marL="0" indent="0">
              <a:buNone/>
              <a:defRPr lang="en-US" sz="1350" b="0" kern="1200" baseline="0" dirty="0">
                <a:solidFill>
                  <a:schemeClr val="tx1"/>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15D32F69-11F1-422D-BCD0-EB23E14F9A91}" type="datetimeFigureOut">
              <a:rPr lang="en-US" smtClean="0">
                <a:solidFill>
                  <a:prstClr val="black">
                    <a:tint val="75000"/>
                  </a:prstClr>
                </a:solidFill>
              </a:rPr>
              <a:pPr/>
              <a:t>3/25/2015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377550A-1DF2-4AE7-8A0B-FE4A4EC43CDD}" type="slidenum">
              <a:rPr lang="en-US" smtClean="0">
                <a:solidFill>
                  <a:prstClr val="black">
                    <a:tint val="75000"/>
                  </a:prstClr>
                </a:solidFill>
              </a:rPr>
              <a:pPr/>
              <a:t>‹#›</a:t>
            </a:fld>
            <a:endParaRPr lang="en-US">
              <a:solidFill>
                <a:prstClr val="black">
                  <a:tint val="75000"/>
                </a:prstClr>
              </a:solidFill>
            </a:endParaRPr>
          </a:p>
        </p:txBody>
      </p:sp>
      <p:sp>
        <p:nvSpPr>
          <p:cNvPr id="13" name="Rectangle 12"/>
          <p:cNvSpPr/>
          <p:nvPr/>
        </p:nvSpPr>
        <p:spPr bwMode="auto">
          <a:xfrm>
            <a:off x="7253403" y="1391511"/>
            <a:ext cx="1409346" cy="139261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514250" fontAlgn="base">
              <a:spcBef>
                <a:spcPct val="0"/>
              </a:spcBef>
              <a:spcAft>
                <a:spcPct val="0"/>
              </a:spcAft>
            </a:pPr>
            <a:endParaRPr lang="en-US" sz="1125" spc="-28" dirty="0" smtClean="0">
              <a:solidFill>
                <a:prstClr val="white"/>
              </a:solidFill>
              <a:latin typeface="Segoe UI" pitchFamily="34" charset="0"/>
              <a:ea typeface="Segoe UI" pitchFamily="34" charset="0"/>
              <a:cs typeface="Segoe UI" pitchFamily="34" charset="0"/>
            </a:endParaRPr>
          </a:p>
        </p:txBody>
      </p:sp>
      <p:sp>
        <p:nvSpPr>
          <p:cNvPr id="14" name="Rectangle 13"/>
          <p:cNvSpPr/>
          <p:nvPr/>
        </p:nvSpPr>
        <p:spPr bwMode="auto">
          <a:xfrm>
            <a:off x="7253403" y="2864338"/>
            <a:ext cx="1409346" cy="1407138"/>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514250" fontAlgn="base">
              <a:spcBef>
                <a:spcPct val="0"/>
              </a:spcBef>
              <a:spcAft>
                <a:spcPct val="0"/>
              </a:spcAft>
            </a:pPr>
            <a:endParaRPr lang="en-US" sz="1125" spc="-2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449292" y="1377538"/>
            <a:ext cx="1409346" cy="289339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685800"/>
            <a:endParaRPr lang="en-US" sz="1125" dirty="0">
              <a:solidFill>
                <a:prstClr val="white"/>
              </a:solidFill>
              <a:latin typeface="Segoe UI" pitchFamily="34" charset="0"/>
              <a:ea typeface="Segoe UI" pitchFamily="34" charset="0"/>
              <a:cs typeface="Segoe UI" pitchFamily="34" charset="0"/>
            </a:endParaRPr>
          </a:p>
        </p:txBody>
      </p:sp>
      <p:sp>
        <p:nvSpPr>
          <p:cNvPr id="16" name="Rectangle 15"/>
          <p:cNvSpPr/>
          <p:nvPr/>
        </p:nvSpPr>
        <p:spPr bwMode="auto">
          <a:xfrm>
            <a:off x="1936035" y="2864339"/>
            <a:ext cx="1409346" cy="1406589"/>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514250" fontAlgn="base">
              <a:spcBef>
                <a:spcPct val="0"/>
              </a:spcBef>
              <a:spcAft>
                <a:spcPct val="0"/>
              </a:spcAft>
            </a:pPr>
            <a:endParaRPr lang="en-US" sz="1125" spc="-28" dirty="0">
              <a:solidFill>
                <a:prstClr val="white"/>
              </a:solidFill>
              <a:latin typeface="Segoe UI" pitchFamily="34" charset="0"/>
              <a:ea typeface="Segoe UI" pitchFamily="34" charset="0"/>
              <a:cs typeface="Segoe UI" pitchFamily="34" charset="0"/>
            </a:endParaRPr>
          </a:p>
        </p:txBody>
      </p:sp>
      <p:sp>
        <p:nvSpPr>
          <p:cNvPr id="17" name="Rectangle 16"/>
          <p:cNvSpPr/>
          <p:nvPr/>
        </p:nvSpPr>
        <p:spPr bwMode="auto">
          <a:xfrm>
            <a:off x="1936033" y="1377536"/>
            <a:ext cx="1409346" cy="1406589"/>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ctr" anchorCtr="0" forceAA="0" compatLnSpc="1">
            <a:prstTxWarp prst="textNoShape">
              <a:avLst/>
            </a:prstTxWarp>
            <a:noAutofit/>
          </a:bodyPr>
          <a:lstStyle/>
          <a:p>
            <a:pPr defTabSz="685800"/>
            <a:endParaRPr lang="en-US" sz="1200" b="1" dirty="0">
              <a:solidFill>
                <a:prstClr val="black"/>
              </a:solidFill>
            </a:endParaRPr>
          </a:p>
        </p:txBody>
      </p:sp>
      <p:sp>
        <p:nvSpPr>
          <p:cNvPr id="21" name="Text Placeholder 3"/>
          <p:cNvSpPr>
            <a:spLocks noGrp="1"/>
          </p:cNvSpPr>
          <p:nvPr>
            <p:ph type="body" sz="quarter" idx="13" hasCustomPrompt="1"/>
          </p:nvPr>
        </p:nvSpPr>
        <p:spPr>
          <a:xfrm>
            <a:off x="1939650" y="2864338"/>
            <a:ext cx="1403350" cy="1408112"/>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22" name="Picture Placeholder 8"/>
          <p:cNvSpPr>
            <a:spLocks noGrp="1"/>
          </p:cNvSpPr>
          <p:nvPr>
            <p:ph type="pic" sz="quarter" idx="17" hasCustomPrompt="1"/>
          </p:nvPr>
        </p:nvSpPr>
        <p:spPr>
          <a:xfrm>
            <a:off x="1936035" y="1377537"/>
            <a:ext cx="1409700" cy="1403350"/>
          </a:xfrm>
          <a:solidFill>
            <a:srgbClr val="6DC2E9"/>
          </a:solidFill>
        </p:spPr>
        <p:txBody>
          <a:bodyPr>
            <a:normAutofit/>
          </a:bodyPr>
          <a:lstStyle>
            <a:lvl1pPr marL="0" indent="0">
              <a:buNone/>
              <a:defRPr lang="en-US" sz="1350" b="0" kern="1200" dirty="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Insert Icon</a:t>
            </a:r>
            <a:endParaRPr lang="en-US" dirty="0"/>
          </a:p>
        </p:txBody>
      </p:sp>
      <p:sp>
        <p:nvSpPr>
          <p:cNvPr id="25" name="Text Placeholder 3"/>
          <p:cNvSpPr>
            <a:spLocks noGrp="1"/>
          </p:cNvSpPr>
          <p:nvPr>
            <p:ph type="body" sz="quarter" idx="19" hasCustomPrompt="1"/>
          </p:nvPr>
        </p:nvSpPr>
        <p:spPr>
          <a:xfrm>
            <a:off x="7259400" y="1381950"/>
            <a:ext cx="1403350" cy="1408112"/>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26" name="Text Placeholder 3"/>
          <p:cNvSpPr>
            <a:spLocks noGrp="1"/>
          </p:cNvSpPr>
          <p:nvPr>
            <p:ph type="body" sz="quarter" idx="20" hasCustomPrompt="1"/>
          </p:nvPr>
        </p:nvSpPr>
        <p:spPr>
          <a:xfrm>
            <a:off x="7259400" y="2862817"/>
            <a:ext cx="1403350" cy="1408112"/>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27" name="Text Placeholder 3"/>
          <p:cNvSpPr>
            <a:spLocks noGrp="1"/>
          </p:cNvSpPr>
          <p:nvPr>
            <p:ph type="body" sz="quarter" idx="21" hasCustomPrompt="1"/>
          </p:nvPr>
        </p:nvSpPr>
        <p:spPr>
          <a:xfrm>
            <a:off x="455205" y="1376013"/>
            <a:ext cx="1403350" cy="2894914"/>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19" name="Title 1"/>
          <p:cNvSpPr>
            <a:spLocks noGrp="1"/>
          </p:cNvSpPr>
          <p:nvPr>
            <p:ph type="title" hasCustomPrompt="1"/>
          </p:nvPr>
        </p:nvSpPr>
        <p:spPr>
          <a:xfrm>
            <a:off x="457202" y="211457"/>
            <a:ext cx="8244357" cy="437131"/>
          </a:xfrm>
        </p:spPr>
        <p:txBody>
          <a:bodyPr vert="horz" lIns="91440" tIns="0" rIns="91440" bIns="45720" rtlCol="0" anchor="t" anchorCtr="0">
            <a:noAutofit/>
          </a:bodyPr>
          <a:lstStyle>
            <a:lvl1pPr>
              <a:defRPr lang="en-US" b="0" dirty="0">
                <a:solidFill>
                  <a:srgbClr val="0072C6"/>
                </a:solidFill>
              </a:defRPr>
            </a:lvl1pPr>
          </a:lstStyle>
          <a:p>
            <a:pPr lvl="0"/>
            <a:r>
              <a:rPr lang="en-US" dirty="0" smtClean="0"/>
              <a:t>title of text slide</a:t>
            </a:r>
            <a:endParaRPr lang="en-US" dirty="0"/>
          </a:p>
        </p:txBody>
      </p:sp>
    </p:spTree>
    <p:extLst>
      <p:ext uri="{BB962C8B-B14F-4D97-AF65-F5344CB8AC3E}">
        <p14:creationId xmlns:p14="http://schemas.microsoft.com/office/powerpoint/2010/main" val="2950310281"/>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Metro template 7">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1951517" y="1392439"/>
            <a:ext cx="4286250" cy="2853734"/>
          </a:xfrm>
        </p:spPr>
        <p:txBody>
          <a:bodyPr>
            <a:normAutofit/>
          </a:bodyPr>
          <a:lstStyle>
            <a:lvl1pPr marL="0" indent="0">
              <a:buNone/>
              <a:defRPr lang="en-US" sz="1350" b="0" kern="1200" baseline="0" dirty="0">
                <a:solidFill>
                  <a:schemeClr val="tx1"/>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15D32F69-11F1-422D-BCD0-EB23E14F9A91}" type="datetimeFigureOut">
              <a:rPr lang="en-US" smtClean="0">
                <a:solidFill>
                  <a:prstClr val="black">
                    <a:tint val="75000"/>
                  </a:prstClr>
                </a:solidFill>
              </a:rPr>
              <a:pPr/>
              <a:t>3/25/2015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377550A-1DF2-4AE7-8A0B-FE4A4EC43CDD}" type="slidenum">
              <a:rPr lang="en-US" smtClean="0">
                <a:solidFill>
                  <a:prstClr val="black">
                    <a:tint val="75000"/>
                  </a:prstClr>
                </a:solidFill>
              </a:rPr>
              <a:pPr/>
              <a:t>‹#›</a:t>
            </a:fld>
            <a:endParaRPr lang="en-US">
              <a:solidFill>
                <a:prstClr val="black">
                  <a:tint val="75000"/>
                </a:prstClr>
              </a:solidFill>
            </a:endParaRPr>
          </a:p>
        </p:txBody>
      </p:sp>
      <p:sp>
        <p:nvSpPr>
          <p:cNvPr id="10" name="Rectangle 9"/>
          <p:cNvSpPr/>
          <p:nvPr/>
        </p:nvSpPr>
        <p:spPr>
          <a:xfrm>
            <a:off x="450442" y="0"/>
            <a:ext cx="8693558" cy="602226"/>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1" name="Rectangle 10"/>
          <p:cNvSpPr/>
          <p:nvPr/>
        </p:nvSpPr>
        <p:spPr>
          <a:xfrm>
            <a:off x="1" y="3"/>
            <a:ext cx="394664" cy="60260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2" name="Title 1"/>
          <p:cNvSpPr>
            <a:spLocks noGrp="1"/>
          </p:cNvSpPr>
          <p:nvPr>
            <p:ph type="title" hasCustomPrompt="1"/>
          </p:nvPr>
        </p:nvSpPr>
        <p:spPr>
          <a:xfrm>
            <a:off x="573344" y="72874"/>
            <a:ext cx="8485596" cy="529731"/>
          </a:xfrm>
        </p:spPr>
        <p:txBody>
          <a:bodyPr tIns="0" anchor="t" anchorCtr="0">
            <a:noAutofit/>
          </a:bodyPr>
          <a:lstStyle>
            <a:lvl1pPr algn="l">
              <a:defRPr sz="2100" b="0" cap="none">
                <a:solidFill>
                  <a:schemeClr val="bg1"/>
                </a:solidFill>
                <a:latin typeface="Segoe Light"/>
                <a:cs typeface="Segoe Light"/>
              </a:defRPr>
            </a:lvl1pPr>
          </a:lstStyle>
          <a:p>
            <a:r>
              <a:rPr lang="en-US" dirty="0" smtClean="0"/>
              <a:t>title of text slide</a:t>
            </a:r>
            <a:endParaRPr lang="en-US" dirty="0"/>
          </a:p>
        </p:txBody>
      </p:sp>
      <p:sp>
        <p:nvSpPr>
          <p:cNvPr id="13" name="Rectangle 12"/>
          <p:cNvSpPr/>
          <p:nvPr/>
        </p:nvSpPr>
        <p:spPr bwMode="auto">
          <a:xfrm>
            <a:off x="468045" y="1392437"/>
            <a:ext cx="1409346" cy="1391688"/>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ctr" anchorCtr="0" forceAA="0" compatLnSpc="1">
            <a:prstTxWarp prst="textNoShape">
              <a:avLst/>
            </a:prstTxWarp>
            <a:noAutofit/>
          </a:bodyPr>
          <a:lstStyle/>
          <a:p>
            <a:pPr defTabSz="685800"/>
            <a:endParaRPr lang="en-US" sz="1125" b="1" dirty="0">
              <a:solidFill>
                <a:prstClr val="black"/>
              </a:solidFill>
              <a:latin typeface="Segoe UI" pitchFamily="34" charset="0"/>
              <a:ea typeface="Segoe UI" pitchFamily="34" charset="0"/>
              <a:cs typeface="Segoe UI" pitchFamily="34" charset="0"/>
            </a:endParaRPr>
          </a:p>
        </p:txBody>
      </p:sp>
      <p:sp>
        <p:nvSpPr>
          <p:cNvPr id="14" name="Rectangle 13"/>
          <p:cNvSpPr/>
          <p:nvPr/>
        </p:nvSpPr>
        <p:spPr bwMode="auto">
          <a:xfrm>
            <a:off x="468047" y="2854814"/>
            <a:ext cx="1409346" cy="139437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514250" fontAlgn="base">
              <a:spcBef>
                <a:spcPct val="0"/>
              </a:spcBef>
              <a:spcAft>
                <a:spcPct val="0"/>
              </a:spcAft>
            </a:pPr>
            <a:endParaRPr lang="en-US" sz="1125" spc="-28" dirty="0">
              <a:solidFill>
                <a:srgbClr val="FFFFFF"/>
              </a:solidFill>
              <a:latin typeface="Segoe UI" pitchFamily="34" charset="0"/>
              <a:ea typeface="Segoe UI" pitchFamily="34" charset="0"/>
              <a:cs typeface="Segoe UI" pitchFamily="34" charset="0"/>
            </a:endParaRPr>
          </a:p>
        </p:txBody>
      </p:sp>
      <p:sp>
        <p:nvSpPr>
          <p:cNvPr id="17" name="Rectangle 16"/>
          <p:cNvSpPr/>
          <p:nvPr/>
        </p:nvSpPr>
        <p:spPr bwMode="auto">
          <a:xfrm>
            <a:off x="6321104" y="1392437"/>
            <a:ext cx="2374900" cy="28567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514250" fontAlgn="base">
              <a:spcBef>
                <a:spcPct val="0"/>
              </a:spcBef>
              <a:spcAft>
                <a:spcPct val="0"/>
              </a:spcAft>
              <a:defRPr/>
            </a:pPr>
            <a:endParaRPr lang="en-US" sz="1125" spc="-28"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465533" y="2854815"/>
            <a:ext cx="1403350" cy="1395208"/>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20" name="Picture Placeholder 8"/>
          <p:cNvSpPr>
            <a:spLocks noGrp="1"/>
          </p:cNvSpPr>
          <p:nvPr>
            <p:ph type="pic" sz="quarter" idx="17" hasCustomPrompt="1"/>
          </p:nvPr>
        </p:nvSpPr>
        <p:spPr>
          <a:xfrm>
            <a:off x="467691" y="1392437"/>
            <a:ext cx="1409700" cy="1391688"/>
          </a:xfrm>
          <a:solidFill>
            <a:srgbClr val="6DC2E9"/>
          </a:solidFill>
        </p:spPr>
        <p:txBody>
          <a:bodyPr>
            <a:normAutofit/>
          </a:bodyPr>
          <a:lstStyle>
            <a:lvl1pPr marL="0" indent="0">
              <a:buNone/>
              <a:defRPr lang="en-US" sz="1350" b="0" kern="1200" dirty="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Insert Icon</a:t>
            </a:r>
            <a:endParaRPr lang="en-US" dirty="0"/>
          </a:p>
        </p:txBody>
      </p:sp>
      <p:sp>
        <p:nvSpPr>
          <p:cNvPr id="21" name="Text Placeholder 3"/>
          <p:cNvSpPr>
            <a:spLocks noGrp="1"/>
          </p:cNvSpPr>
          <p:nvPr>
            <p:ph type="body" sz="quarter" idx="19" hasCustomPrompt="1"/>
          </p:nvPr>
        </p:nvSpPr>
        <p:spPr>
          <a:xfrm>
            <a:off x="6321104" y="1392437"/>
            <a:ext cx="2374900" cy="2854864"/>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Tree>
    <p:extLst>
      <p:ext uri="{BB962C8B-B14F-4D97-AF65-F5344CB8AC3E}">
        <p14:creationId xmlns:p14="http://schemas.microsoft.com/office/powerpoint/2010/main" val="118913425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9140448" cy="5143500"/>
          </a:xfrm>
          <a:prstGeom prst="rect">
            <a:avLst/>
          </a:prstGeom>
        </p:spPr>
      </p:pic>
      <p:sp>
        <p:nvSpPr>
          <p:cNvPr id="18" name="Rectangle 17"/>
          <p:cNvSpPr/>
          <p:nvPr userDrawn="1"/>
        </p:nvSpPr>
        <p:spPr bwMode="gray">
          <a:xfrm>
            <a:off x="201929" y="1563129"/>
            <a:ext cx="5378549"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7" y="1561851"/>
            <a:ext cx="5379716" cy="1346106"/>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77" y="2910295"/>
            <a:ext cx="5379716" cy="1342493"/>
          </a:xfrm>
        </p:spPr>
        <p:txBody>
          <a:bodyPr tIns="80651" bIns="80651">
            <a:noAutofit/>
          </a:bodyPr>
          <a:lstStyle>
            <a:lvl1pPr marL="0" indent="0">
              <a:spcBef>
                <a:spcPts val="0"/>
              </a:spcBef>
              <a:buNone/>
              <a:defRPr sz="24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560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Metro template 8">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1951517" y="1392439"/>
            <a:ext cx="4286250" cy="2853734"/>
          </a:xfrm>
        </p:spPr>
        <p:txBody>
          <a:bodyPr>
            <a:normAutofit/>
          </a:bodyPr>
          <a:lstStyle>
            <a:lvl1pPr marL="0" indent="0">
              <a:buNone/>
              <a:defRPr lang="en-US" sz="1350" b="0" kern="1200" baseline="0" dirty="0">
                <a:solidFill>
                  <a:schemeClr val="tx1"/>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15D32F69-11F1-422D-BCD0-EB23E14F9A91}" type="datetimeFigureOut">
              <a:rPr lang="en-US" smtClean="0">
                <a:solidFill>
                  <a:prstClr val="black">
                    <a:tint val="75000"/>
                  </a:prstClr>
                </a:solidFill>
              </a:rPr>
              <a:pPr/>
              <a:t>3/25/2015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377550A-1DF2-4AE7-8A0B-FE4A4EC43CDD}" type="slidenum">
              <a:rPr lang="en-US" smtClean="0">
                <a:solidFill>
                  <a:prstClr val="black">
                    <a:tint val="75000"/>
                  </a:prstClr>
                </a:solidFill>
              </a:rPr>
              <a:pPr/>
              <a:t>‹#›</a:t>
            </a:fld>
            <a:endParaRPr lang="en-US">
              <a:solidFill>
                <a:prstClr val="black">
                  <a:tint val="75000"/>
                </a:prstClr>
              </a:solidFill>
            </a:endParaRPr>
          </a:p>
        </p:txBody>
      </p:sp>
      <p:sp>
        <p:nvSpPr>
          <p:cNvPr id="13" name="Rectangle 12"/>
          <p:cNvSpPr/>
          <p:nvPr/>
        </p:nvSpPr>
        <p:spPr bwMode="auto">
          <a:xfrm>
            <a:off x="468045" y="1392437"/>
            <a:ext cx="1409346" cy="1391688"/>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ctr" anchorCtr="0" forceAA="0" compatLnSpc="1">
            <a:prstTxWarp prst="textNoShape">
              <a:avLst/>
            </a:prstTxWarp>
            <a:noAutofit/>
          </a:bodyPr>
          <a:lstStyle/>
          <a:p>
            <a:pPr defTabSz="685800"/>
            <a:endParaRPr lang="en-US" sz="1125" b="1" dirty="0">
              <a:solidFill>
                <a:prstClr val="black"/>
              </a:solidFill>
              <a:latin typeface="Segoe UI" pitchFamily="34" charset="0"/>
              <a:ea typeface="Segoe UI" pitchFamily="34" charset="0"/>
              <a:cs typeface="Segoe UI" pitchFamily="34" charset="0"/>
            </a:endParaRPr>
          </a:p>
        </p:txBody>
      </p:sp>
      <p:sp>
        <p:nvSpPr>
          <p:cNvPr id="14" name="Rectangle 13"/>
          <p:cNvSpPr/>
          <p:nvPr/>
        </p:nvSpPr>
        <p:spPr bwMode="auto">
          <a:xfrm>
            <a:off x="468047" y="2854814"/>
            <a:ext cx="1409346" cy="139437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514250" fontAlgn="base">
              <a:spcBef>
                <a:spcPct val="0"/>
              </a:spcBef>
              <a:spcAft>
                <a:spcPct val="0"/>
              </a:spcAft>
            </a:pPr>
            <a:endParaRPr lang="en-US" sz="1125" spc="-28" dirty="0">
              <a:solidFill>
                <a:srgbClr val="FFFFFF"/>
              </a:solidFill>
              <a:latin typeface="Segoe UI" pitchFamily="34" charset="0"/>
              <a:ea typeface="Segoe UI" pitchFamily="34" charset="0"/>
              <a:cs typeface="Segoe UI" pitchFamily="34" charset="0"/>
            </a:endParaRPr>
          </a:p>
        </p:txBody>
      </p:sp>
      <p:sp>
        <p:nvSpPr>
          <p:cNvPr id="17" name="Rectangle 16"/>
          <p:cNvSpPr/>
          <p:nvPr/>
        </p:nvSpPr>
        <p:spPr bwMode="auto">
          <a:xfrm>
            <a:off x="6321104" y="1392437"/>
            <a:ext cx="2374900" cy="28567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514250" fontAlgn="base">
              <a:spcBef>
                <a:spcPct val="0"/>
              </a:spcBef>
              <a:spcAft>
                <a:spcPct val="0"/>
              </a:spcAft>
              <a:defRPr/>
            </a:pPr>
            <a:endParaRPr lang="en-US" sz="1125" spc="-28"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465533" y="2854815"/>
            <a:ext cx="1403350" cy="1395208"/>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20" name="Picture Placeholder 8"/>
          <p:cNvSpPr>
            <a:spLocks noGrp="1"/>
          </p:cNvSpPr>
          <p:nvPr>
            <p:ph type="pic" sz="quarter" idx="17" hasCustomPrompt="1"/>
          </p:nvPr>
        </p:nvSpPr>
        <p:spPr>
          <a:xfrm>
            <a:off x="467691" y="1392437"/>
            <a:ext cx="1409700" cy="1391688"/>
          </a:xfrm>
          <a:solidFill>
            <a:srgbClr val="6DC2E9"/>
          </a:solidFill>
        </p:spPr>
        <p:txBody>
          <a:bodyPr>
            <a:normAutofit/>
          </a:bodyPr>
          <a:lstStyle>
            <a:lvl1pPr marL="0" indent="0">
              <a:buNone/>
              <a:defRPr lang="en-US" sz="1350" b="0" kern="1200" dirty="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Insert Icon</a:t>
            </a:r>
            <a:endParaRPr lang="en-US" dirty="0"/>
          </a:p>
        </p:txBody>
      </p:sp>
      <p:sp>
        <p:nvSpPr>
          <p:cNvPr id="21" name="Text Placeholder 3"/>
          <p:cNvSpPr>
            <a:spLocks noGrp="1"/>
          </p:cNvSpPr>
          <p:nvPr>
            <p:ph type="body" sz="quarter" idx="19" hasCustomPrompt="1"/>
          </p:nvPr>
        </p:nvSpPr>
        <p:spPr>
          <a:xfrm>
            <a:off x="6321104" y="1392437"/>
            <a:ext cx="2374900" cy="2854864"/>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15" name="Title 1"/>
          <p:cNvSpPr>
            <a:spLocks noGrp="1"/>
          </p:cNvSpPr>
          <p:nvPr>
            <p:ph type="title" hasCustomPrompt="1"/>
          </p:nvPr>
        </p:nvSpPr>
        <p:spPr>
          <a:xfrm>
            <a:off x="457202" y="211457"/>
            <a:ext cx="8244357" cy="437131"/>
          </a:xfrm>
        </p:spPr>
        <p:txBody>
          <a:bodyPr vert="horz" lIns="91440" tIns="0" rIns="91440" bIns="45720" rtlCol="0" anchor="t" anchorCtr="0">
            <a:noAutofit/>
          </a:bodyPr>
          <a:lstStyle>
            <a:lvl1pPr>
              <a:defRPr lang="en-US" b="0" dirty="0">
                <a:solidFill>
                  <a:srgbClr val="0072C6"/>
                </a:solidFill>
              </a:defRPr>
            </a:lvl1pPr>
          </a:lstStyle>
          <a:p>
            <a:pPr lvl="0"/>
            <a:r>
              <a:rPr lang="en-US" dirty="0" smtClean="0"/>
              <a:t>title of text slide</a:t>
            </a:r>
            <a:endParaRPr lang="en-US" dirty="0"/>
          </a:p>
        </p:txBody>
      </p:sp>
    </p:spTree>
    <p:extLst>
      <p:ext uri="{BB962C8B-B14F-4D97-AF65-F5344CB8AC3E}">
        <p14:creationId xmlns:p14="http://schemas.microsoft.com/office/powerpoint/2010/main" val="2134578511"/>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Metro template 9">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15D32F69-11F1-422D-BCD0-EB23E14F9A91}" type="datetimeFigureOut">
              <a:rPr lang="en-US" smtClean="0">
                <a:solidFill>
                  <a:prstClr val="black">
                    <a:tint val="75000"/>
                  </a:prstClr>
                </a:solidFill>
              </a:rPr>
              <a:pPr/>
              <a:t>3/25/2015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377550A-1DF2-4AE7-8A0B-FE4A4EC43CDD}" type="slidenum">
              <a:rPr lang="en-US" smtClean="0">
                <a:solidFill>
                  <a:prstClr val="black">
                    <a:tint val="75000"/>
                  </a:prstClr>
                </a:solidFill>
              </a:rPr>
              <a:pPr/>
              <a:t>‹#›</a:t>
            </a:fld>
            <a:endParaRPr lang="en-US">
              <a:solidFill>
                <a:prstClr val="black">
                  <a:tint val="75000"/>
                </a:prstClr>
              </a:solidFill>
            </a:endParaRPr>
          </a:p>
        </p:txBody>
      </p:sp>
      <p:sp>
        <p:nvSpPr>
          <p:cNvPr id="10" name="Rectangle 9"/>
          <p:cNvSpPr/>
          <p:nvPr/>
        </p:nvSpPr>
        <p:spPr>
          <a:xfrm>
            <a:off x="450442" y="0"/>
            <a:ext cx="8693558" cy="602226"/>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1" name="Rectangle 10"/>
          <p:cNvSpPr/>
          <p:nvPr/>
        </p:nvSpPr>
        <p:spPr>
          <a:xfrm>
            <a:off x="1" y="3"/>
            <a:ext cx="394664" cy="60260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2" name="Title 1"/>
          <p:cNvSpPr>
            <a:spLocks noGrp="1"/>
          </p:cNvSpPr>
          <p:nvPr>
            <p:ph type="title" hasCustomPrompt="1"/>
          </p:nvPr>
        </p:nvSpPr>
        <p:spPr>
          <a:xfrm>
            <a:off x="573344" y="72874"/>
            <a:ext cx="8485596" cy="529731"/>
          </a:xfrm>
        </p:spPr>
        <p:txBody>
          <a:bodyPr tIns="0" anchor="t" anchorCtr="0">
            <a:noAutofit/>
          </a:bodyPr>
          <a:lstStyle>
            <a:lvl1pPr algn="l">
              <a:defRPr sz="2100" b="0" cap="none">
                <a:solidFill>
                  <a:schemeClr val="bg1"/>
                </a:solidFill>
                <a:latin typeface="Segoe Light"/>
                <a:cs typeface="Segoe Light"/>
              </a:defRPr>
            </a:lvl1pPr>
          </a:lstStyle>
          <a:p>
            <a:r>
              <a:rPr lang="en-US" dirty="0" smtClean="0"/>
              <a:t>title of text slide</a:t>
            </a:r>
            <a:endParaRPr lang="en-US" dirty="0"/>
          </a:p>
        </p:txBody>
      </p:sp>
      <p:sp>
        <p:nvSpPr>
          <p:cNvPr id="13" name="Rectangle 12"/>
          <p:cNvSpPr/>
          <p:nvPr/>
        </p:nvSpPr>
        <p:spPr bwMode="auto">
          <a:xfrm>
            <a:off x="468045" y="1392437"/>
            <a:ext cx="1409346" cy="1391688"/>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ctr" anchorCtr="0" forceAA="0" compatLnSpc="1">
            <a:prstTxWarp prst="textNoShape">
              <a:avLst/>
            </a:prstTxWarp>
            <a:noAutofit/>
          </a:bodyPr>
          <a:lstStyle/>
          <a:p>
            <a:pPr algn="ctr" defTabSz="685800"/>
            <a:endParaRPr lang="en-US" sz="7425" dirty="0">
              <a:solidFill>
                <a:prstClr val="white"/>
              </a:solidFill>
              <a:latin typeface="Segoe UI" pitchFamily="34" charset="0"/>
              <a:ea typeface="Segoe UI" pitchFamily="34" charset="0"/>
              <a:cs typeface="Segoe UI" pitchFamily="34" charset="0"/>
            </a:endParaRPr>
          </a:p>
        </p:txBody>
      </p:sp>
      <p:sp>
        <p:nvSpPr>
          <p:cNvPr id="14" name="Rectangle 13"/>
          <p:cNvSpPr/>
          <p:nvPr/>
        </p:nvSpPr>
        <p:spPr bwMode="auto">
          <a:xfrm>
            <a:off x="468047" y="2854814"/>
            <a:ext cx="1409346" cy="1403001"/>
          </a:xfrm>
          <a:prstGeom prst="rect">
            <a:avLst/>
          </a:prstGeom>
          <a:solidFill>
            <a:srgbClr val="0052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ctr" anchorCtr="0" forceAA="0" compatLnSpc="1">
            <a:prstTxWarp prst="textNoShape">
              <a:avLst/>
            </a:prstTxWarp>
            <a:noAutofit/>
          </a:bodyPr>
          <a:lstStyle/>
          <a:p>
            <a:pPr algn="ctr" defTabSz="514250" fontAlgn="base">
              <a:spcBef>
                <a:spcPct val="0"/>
              </a:spcBef>
              <a:spcAft>
                <a:spcPct val="0"/>
              </a:spcAft>
            </a:pPr>
            <a:endParaRPr lang="en-US" sz="1200" spc="-28"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1959164" y="1401062"/>
            <a:ext cx="6728214" cy="2856753"/>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514250" fontAlgn="base">
              <a:spcBef>
                <a:spcPct val="0"/>
              </a:spcBef>
              <a:spcAft>
                <a:spcPct val="0"/>
              </a:spcAft>
              <a:buClr>
                <a:srgbClr val="41B3DC"/>
              </a:buClr>
              <a:buFont typeface="Arial" pitchFamily="34" charset="0"/>
              <a:buNone/>
              <a:defRPr/>
            </a:pPr>
            <a:endParaRPr lang="en-US" sz="1125" spc="-28"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Text Placeholder 3"/>
          <p:cNvSpPr>
            <a:spLocks noGrp="1"/>
          </p:cNvSpPr>
          <p:nvPr>
            <p:ph type="body" sz="quarter" idx="13" hasCustomPrompt="1"/>
          </p:nvPr>
        </p:nvSpPr>
        <p:spPr>
          <a:xfrm>
            <a:off x="468045" y="1389386"/>
            <a:ext cx="1403350" cy="1394376"/>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18" name="Picture Placeholder 8"/>
          <p:cNvSpPr>
            <a:spLocks noGrp="1"/>
          </p:cNvSpPr>
          <p:nvPr>
            <p:ph type="pic" sz="quarter" idx="17" hasCustomPrompt="1"/>
          </p:nvPr>
        </p:nvSpPr>
        <p:spPr>
          <a:xfrm>
            <a:off x="468050" y="2853539"/>
            <a:ext cx="1409345" cy="1404277"/>
          </a:xfrm>
          <a:solidFill>
            <a:srgbClr val="0072C6"/>
          </a:solidFill>
        </p:spPr>
        <p:txBody>
          <a:bodyPr>
            <a:normAutofit/>
          </a:bodyPr>
          <a:lstStyle>
            <a:lvl1pPr marL="0" indent="0">
              <a:buNone/>
              <a:defRPr lang="en-US" sz="1350" b="0" kern="1200" dirty="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Insert Icon</a:t>
            </a:r>
            <a:endParaRPr lang="en-US" dirty="0"/>
          </a:p>
        </p:txBody>
      </p:sp>
      <p:sp>
        <p:nvSpPr>
          <p:cNvPr id="19" name="Text Placeholder 3"/>
          <p:cNvSpPr>
            <a:spLocks noGrp="1"/>
          </p:cNvSpPr>
          <p:nvPr>
            <p:ph type="body" sz="quarter" idx="18" hasCustomPrompt="1"/>
          </p:nvPr>
        </p:nvSpPr>
        <p:spPr>
          <a:xfrm>
            <a:off x="1959164" y="1401062"/>
            <a:ext cx="6728214" cy="2848128"/>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Tree>
    <p:extLst>
      <p:ext uri="{BB962C8B-B14F-4D97-AF65-F5344CB8AC3E}">
        <p14:creationId xmlns:p14="http://schemas.microsoft.com/office/powerpoint/2010/main" val="4070845125"/>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Metro template 10">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15D32F69-11F1-422D-BCD0-EB23E14F9A91}" type="datetimeFigureOut">
              <a:rPr lang="en-US" smtClean="0">
                <a:solidFill>
                  <a:prstClr val="black">
                    <a:tint val="75000"/>
                  </a:prstClr>
                </a:solidFill>
              </a:rPr>
              <a:pPr/>
              <a:t>3/25/2015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377550A-1DF2-4AE7-8A0B-FE4A4EC43CDD}" type="slidenum">
              <a:rPr lang="en-US" smtClean="0">
                <a:solidFill>
                  <a:prstClr val="black">
                    <a:tint val="75000"/>
                  </a:prstClr>
                </a:solidFill>
              </a:rPr>
              <a:pPr/>
              <a:t>‹#›</a:t>
            </a:fld>
            <a:endParaRPr lang="en-US">
              <a:solidFill>
                <a:prstClr val="black">
                  <a:tint val="75000"/>
                </a:prstClr>
              </a:solidFill>
            </a:endParaRPr>
          </a:p>
        </p:txBody>
      </p:sp>
      <p:sp>
        <p:nvSpPr>
          <p:cNvPr id="13" name="Rectangle 12"/>
          <p:cNvSpPr/>
          <p:nvPr/>
        </p:nvSpPr>
        <p:spPr bwMode="auto">
          <a:xfrm>
            <a:off x="468045" y="1392437"/>
            <a:ext cx="1409346" cy="1391688"/>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ctr" anchorCtr="0" forceAA="0" compatLnSpc="1">
            <a:prstTxWarp prst="textNoShape">
              <a:avLst/>
            </a:prstTxWarp>
            <a:noAutofit/>
          </a:bodyPr>
          <a:lstStyle/>
          <a:p>
            <a:pPr algn="ctr" defTabSz="685800"/>
            <a:endParaRPr lang="en-US" sz="7425" dirty="0">
              <a:solidFill>
                <a:prstClr val="white"/>
              </a:solidFill>
              <a:latin typeface="Segoe UI" pitchFamily="34" charset="0"/>
              <a:ea typeface="Segoe UI" pitchFamily="34" charset="0"/>
              <a:cs typeface="Segoe UI" pitchFamily="34" charset="0"/>
            </a:endParaRPr>
          </a:p>
        </p:txBody>
      </p:sp>
      <p:sp>
        <p:nvSpPr>
          <p:cNvPr id="14" name="Rectangle 13"/>
          <p:cNvSpPr/>
          <p:nvPr/>
        </p:nvSpPr>
        <p:spPr bwMode="auto">
          <a:xfrm>
            <a:off x="468047" y="2854816"/>
            <a:ext cx="1409346" cy="1392115"/>
          </a:xfrm>
          <a:prstGeom prst="rect">
            <a:avLst/>
          </a:prstGeom>
          <a:solidFill>
            <a:srgbClr val="0052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ctr" anchorCtr="0" forceAA="0" compatLnSpc="1">
            <a:prstTxWarp prst="textNoShape">
              <a:avLst/>
            </a:prstTxWarp>
            <a:noAutofit/>
          </a:bodyPr>
          <a:lstStyle/>
          <a:p>
            <a:pPr algn="ctr" defTabSz="514250" fontAlgn="base">
              <a:spcBef>
                <a:spcPct val="0"/>
              </a:spcBef>
              <a:spcAft>
                <a:spcPct val="0"/>
              </a:spcAft>
            </a:pPr>
            <a:endParaRPr lang="en-US" sz="1200" spc="-28"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1959164" y="1390177"/>
            <a:ext cx="6728214" cy="2856753"/>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514250" fontAlgn="base">
              <a:spcBef>
                <a:spcPct val="0"/>
              </a:spcBef>
              <a:spcAft>
                <a:spcPct val="0"/>
              </a:spcAft>
              <a:buClr>
                <a:srgbClr val="41B3DC"/>
              </a:buClr>
              <a:buFont typeface="Arial" pitchFamily="34" charset="0"/>
              <a:buNone/>
              <a:defRPr/>
            </a:pPr>
            <a:endParaRPr lang="en-US" sz="1125" spc="-28"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Text Placeholder 3"/>
          <p:cNvSpPr>
            <a:spLocks noGrp="1"/>
          </p:cNvSpPr>
          <p:nvPr>
            <p:ph type="body" sz="quarter" idx="13" hasCustomPrompt="1"/>
          </p:nvPr>
        </p:nvSpPr>
        <p:spPr>
          <a:xfrm>
            <a:off x="468045" y="1390175"/>
            <a:ext cx="1403350" cy="1393950"/>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18" name="Picture Placeholder 8"/>
          <p:cNvSpPr>
            <a:spLocks noGrp="1"/>
          </p:cNvSpPr>
          <p:nvPr>
            <p:ph type="pic" sz="quarter" idx="17" hasCustomPrompt="1"/>
          </p:nvPr>
        </p:nvSpPr>
        <p:spPr>
          <a:xfrm>
            <a:off x="468047" y="2854815"/>
            <a:ext cx="1409345" cy="1392115"/>
          </a:xfrm>
          <a:solidFill>
            <a:srgbClr val="0072C6"/>
          </a:solidFill>
        </p:spPr>
        <p:txBody>
          <a:bodyPr>
            <a:normAutofit/>
          </a:bodyPr>
          <a:lstStyle>
            <a:lvl1pPr marL="0" indent="0">
              <a:buNone/>
              <a:defRPr lang="en-US" sz="1350" b="0" kern="1200" dirty="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Insert Icon</a:t>
            </a:r>
            <a:endParaRPr lang="en-US" dirty="0"/>
          </a:p>
        </p:txBody>
      </p:sp>
      <p:sp>
        <p:nvSpPr>
          <p:cNvPr id="19" name="Text Placeholder 3"/>
          <p:cNvSpPr>
            <a:spLocks noGrp="1"/>
          </p:cNvSpPr>
          <p:nvPr>
            <p:ph type="body" sz="quarter" idx="18" hasCustomPrompt="1"/>
          </p:nvPr>
        </p:nvSpPr>
        <p:spPr>
          <a:xfrm>
            <a:off x="1959164" y="1401062"/>
            <a:ext cx="6728214" cy="2848128"/>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16" name="Title 1"/>
          <p:cNvSpPr>
            <a:spLocks noGrp="1"/>
          </p:cNvSpPr>
          <p:nvPr>
            <p:ph type="title" hasCustomPrompt="1"/>
          </p:nvPr>
        </p:nvSpPr>
        <p:spPr>
          <a:xfrm>
            <a:off x="457202" y="211457"/>
            <a:ext cx="8244357" cy="437131"/>
          </a:xfrm>
        </p:spPr>
        <p:txBody>
          <a:bodyPr vert="horz" lIns="91440" tIns="0" rIns="91440" bIns="45720" rtlCol="0" anchor="t" anchorCtr="0">
            <a:noAutofit/>
          </a:bodyPr>
          <a:lstStyle>
            <a:lvl1pPr>
              <a:defRPr lang="en-US" b="0" dirty="0">
                <a:solidFill>
                  <a:srgbClr val="0072C6"/>
                </a:solidFill>
              </a:defRPr>
            </a:lvl1pPr>
          </a:lstStyle>
          <a:p>
            <a:pPr lvl="0"/>
            <a:r>
              <a:rPr lang="en-US" dirty="0" smtClean="0"/>
              <a:t>title of text slide</a:t>
            </a:r>
            <a:endParaRPr lang="en-US" dirty="0"/>
          </a:p>
        </p:txBody>
      </p:sp>
    </p:spTree>
    <p:extLst>
      <p:ext uri="{BB962C8B-B14F-4D97-AF65-F5344CB8AC3E}">
        <p14:creationId xmlns:p14="http://schemas.microsoft.com/office/powerpoint/2010/main" val="526879362"/>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Metro template 11">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3449882" y="1372851"/>
            <a:ext cx="2447925" cy="2889250"/>
          </a:xfrm>
        </p:spPr>
        <p:txBody>
          <a:bodyPr>
            <a:normAutofit/>
          </a:bodyPr>
          <a:lstStyle>
            <a:lvl1pPr marL="0" indent="0">
              <a:buNone/>
              <a:defRPr lang="en-US" sz="1350" b="0" kern="1200" baseline="0" dirty="0">
                <a:solidFill>
                  <a:schemeClr val="tx1"/>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15D32F69-11F1-422D-BCD0-EB23E14F9A91}" type="datetimeFigureOut">
              <a:rPr lang="en-US" smtClean="0">
                <a:solidFill>
                  <a:prstClr val="black">
                    <a:tint val="75000"/>
                  </a:prstClr>
                </a:solidFill>
              </a:rPr>
              <a:pPr/>
              <a:t>3/25/2015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377550A-1DF2-4AE7-8A0B-FE4A4EC43CDD}" type="slidenum">
              <a:rPr lang="en-US" smtClean="0">
                <a:solidFill>
                  <a:prstClr val="black">
                    <a:tint val="75000"/>
                  </a:prstClr>
                </a:solidFill>
              </a:rPr>
              <a:pPr/>
              <a:t>‹#›</a:t>
            </a:fld>
            <a:endParaRPr lang="en-US">
              <a:solidFill>
                <a:prstClr val="black">
                  <a:tint val="75000"/>
                </a:prstClr>
              </a:solidFill>
            </a:endParaRPr>
          </a:p>
        </p:txBody>
      </p:sp>
      <p:sp>
        <p:nvSpPr>
          <p:cNvPr id="10" name="Rectangle 9"/>
          <p:cNvSpPr/>
          <p:nvPr/>
        </p:nvSpPr>
        <p:spPr>
          <a:xfrm>
            <a:off x="450442" y="0"/>
            <a:ext cx="8693558" cy="602226"/>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1" name="Rectangle 10"/>
          <p:cNvSpPr/>
          <p:nvPr/>
        </p:nvSpPr>
        <p:spPr>
          <a:xfrm>
            <a:off x="1" y="3"/>
            <a:ext cx="394664" cy="60260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2" name="Title 1"/>
          <p:cNvSpPr>
            <a:spLocks noGrp="1"/>
          </p:cNvSpPr>
          <p:nvPr>
            <p:ph type="title" hasCustomPrompt="1"/>
          </p:nvPr>
        </p:nvSpPr>
        <p:spPr>
          <a:xfrm>
            <a:off x="573344" y="72874"/>
            <a:ext cx="8485596" cy="529731"/>
          </a:xfrm>
        </p:spPr>
        <p:txBody>
          <a:bodyPr tIns="0" anchor="t" anchorCtr="0">
            <a:noAutofit/>
          </a:bodyPr>
          <a:lstStyle>
            <a:lvl1pPr algn="l">
              <a:defRPr sz="2100" b="0" cap="none">
                <a:solidFill>
                  <a:schemeClr val="bg1"/>
                </a:solidFill>
                <a:latin typeface="Segoe Light"/>
                <a:cs typeface="Segoe Light"/>
              </a:defRPr>
            </a:lvl1pPr>
          </a:lstStyle>
          <a:p>
            <a:r>
              <a:rPr lang="en-US" dirty="0" smtClean="0"/>
              <a:t>title of text slide</a:t>
            </a:r>
            <a:endParaRPr lang="en-US" dirty="0"/>
          </a:p>
        </p:txBody>
      </p:sp>
      <p:sp>
        <p:nvSpPr>
          <p:cNvPr id="13" name="Rectangle 12"/>
          <p:cNvSpPr/>
          <p:nvPr/>
        </p:nvSpPr>
        <p:spPr bwMode="auto">
          <a:xfrm>
            <a:off x="6007100" y="1371601"/>
            <a:ext cx="2661894" cy="140574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685800"/>
            <a:endParaRPr lang="en-US" sz="1125" dirty="0">
              <a:solidFill>
                <a:prstClr val="white"/>
              </a:solidFill>
              <a:latin typeface="Segoe UI" pitchFamily="34" charset="0"/>
              <a:ea typeface="Segoe UI" pitchFamily="34" charset="0"/>
              <a:cs typeface="Segoe UI" pitchFamily="34" charset="0"/>
            </a:endParaRPr>
          </a:p>
        </p:txBody>
      </p:sp>
      <p:sp>
        <p:nvSpPr>
          <p:cNvPr id="14" name="Rectangle 13"/>
          <p:cNvSpPr/>
          <p:nvPr/>
        </p:nvSpPr>
        <p:spPr bwMode="auto">
          <a:xfrm>
            <a:off x="449292" y="1371601"/>
            <a:ext cx="2894936" cy="140574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685800"/>
            <a:endParaRPr lang="en-US" sz="1125"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449292" y="2864341"/>
            <a:ext cx="1409346" cy="1402862"/>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ctr" anchorCtr="0" forceAA="0" compatLnSpc="1">
            <a:prstTxWarp prst="textNoShape">
              <a:avLst/>
            </a:prstTxWarp>
            <a:noAutofit/>
          </a:bodyPr>
          <a:lstStyle/>
          <a:p>
            <a:pPr defTabSz="514250" fontAlgn="base">
              <a:spcBef>
                <a:spcPct val="0"/>
              </a:spcBef>
              <a:spcAft>
                <a:spcPct val="0"/>
              </a:spcAft>
            </a:pPr>
            <a:endParaRPr lang="en-US" sz="1200" spc="-28" dirty="0" smtClean="0">
              <a:solidFill>
                <a:srgbClr val="FFFFFF"/>
              </a:solidFill>
              <a:latin typeface="Segoe UI" pitchFamily="34" charset="0"/>
              <a:ea typeface="Segoe UI" pitchFamily="34" charset="0"/>
              <a:cs typeface="Segoe UI" pitchFamily="34" charset="0"/>
            </a:endParaRPr>
          </a:p>
        </p:txBody>
      </p:sp>
      <p:sp>
        <p:nvSpPr>
          <p:cNvPr id="16" name="Rectangle 15"/>
          <p:cNvSpPr/>
          <p:nvPr/>
        </p:nvSpPr>
        <p:spPr bwMode="auto">
          <a:xfrm>
            <a:off x="1936035" y="2864341"/>
            <a:ext cx="1409346" cy="140286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514250" fontAlgn="base">
              <a:spcBef>
                <a:spcPct val="0"/>
              </a:spcBef>
              <a:spcAft>
                <a:spcPct val="0"/>
              </a:spcAft>
            </a:pPr>
            <a:endParaRPr lang="en-US" sz="1125" spc="-28" dirty="0">
              <a:solidFill>
                <a:prstClr val="white"/>
              </a:solidFill>
              <a:latin typeface="Segoe UI" pitchFamily="34" charset="0"/>
              <a:ea typeface="Segoe UI" pitchFamily="34" charset="0"/>
              <a:cs typeface="Segoe UI" pitchFamily="34" charset="0"/>
            </a:endParaRPr>
          </a:p>
        </p:txBody>
      </p:sp>
      <p:sp>
        <p:nvSpPr>
          <p:cNvPr id="17" name="Rectangle 16"/>
          <p:cNvSpPr/>
          <p:nvPr/>
        </p:nvSpPr>
        <p:spPr bwMode="auto">
          <a:xfrm>
            <a:off x="6007100" y="2864341"/>
            <a:ext cx="2661894" cy="140286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685800"/>
            <a:endParaRPr lang="en-US" sz="1125" dirty="0">
              <a:solidFill>
                <a:prstClr val="white"/>
              </a:solidFill>
              <a:latin typeface="Segoe UI" pitchFamily="34" charset="0"/>
              <a:ea typeface="Segoe UI" pitchFamily="34" charset="0"/>
              <a:cs typeface="Segoe UI" pitchFamily="34" charset="0"/>
            </a:endParaRPr>
          </a:p>
        </p:txBody>
      </p:sp>
      <p:sp>
        <p:nvSpPr>
          <p:cNvPr id="21" name="Text Placeholder 3"/>
          <p:cNvSpPr>
            <a:spLocks noGrp="1"/>
          </p:cNvSpPr>
          <p:nvPr>
            <p:ph type="body" sz="quarter" idx="13" hasCustomPrompt="1"/>
          </p:nvPr>
        </p:nvSpPr>
        <p:spPr>
          <a:xfrm>
            <a:off x="449292" y="1369234"/>
            <a:ext cx="2894936" cy="1408112"/>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22" name="Picture Placeholder 8"/>
          <p:cNvSpPr>
            <a:spLocks noGrp="1"/>
          </p:cNvSpPr>
          <p:nvPr>
            <p:ph type="pic" sz="quarter" idx="17" hasCustomPrompt="1"/>
          </p:nvPr>
        </p:nvSpPr>
        <p:spPr>
          <a:xfrm>
            <a:off x="448938" y="2863851"/>
            <a:ext cx="1409700" cy="1403350"/>
          </a:xfrm>
        </p:spPr>
        <p:txBody>
          <a:bodyPr>
            <a:normAutofit/>
          </a:bodyPr>
          <a:lstStyle>
            <a:lvl1pPr marL="0" indent="0">
              <a:buNone/>
              <a:defRPr lang="en-US" sz="1350" b="0" kern="1200" dirty="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Insert Icon</a:t>
            </a:r>
            <a:endParaRPr lang="en-US" dirty="0"/>
          </a:p>
        </p:txBody>
      </p:sp>
      <p:sp>
        <p:nvSpPr>
          <p:cNvPr id="23" name="Text Placeholder 3"/>
          <p:cNvSpPr>
            <a:spLocks noGrp="1"/>
          </p:cNvSpPr>
          <p:nvPr>
            <p:ph type="body" sz="quarter" idx="19" hasCustomPrompt="1"/>
          </p:nvPr>
        </p:nvSpPr>
        <p:spPr>
          <a:xfrm>
            <a:off x="6007100" y="1369234"/>
            <a:ext cx="2661894" cy="1408112"/>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24" name="Text Placeholder 3"/>
          <p:cNvSpPr>
            <a:spLocks noGrp="1"/>
          </p:cNvSpPr>
          <p:nvPr>
            <p:ph type="body" sz="quarter" idx="20" hasCustomPrompt="1"/>
          </p:nvPr>
        </p:nvSpPr>
        <p:spPr>
          <a:xfrm>
            <a:off x="6007100" y="2864341"/>
            <a:ext cx="2661894" cy="1408112"/>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25" name="Text Placeholder 3"/>
          <p:cNvSpPr>
            <a:spLocks noGrp="1"/>
          </p:cNvSpPr>
          <p:nvPr>
            <p:ph type="body" sz="quarter" idx="21" hasCustomPrompt="1"/>
          </p:nvPr>
        </p:nvSpPr>
        <p:spPr>
          <a:xfrm>
            <a:off x="1936037" y="2864341"/>
            <a:ext cx="1408193" cy="1408112"/>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Tree>
    <p:extLst>
      <p:ext uri="{BB962C8B-B14F-4D97-AF65-F5344CB8AC3E}">
        <p14:creationId xmlns:p14="http://schemas.microsoft.com/office/powerpoint/2010/main" val="415262227"/>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Metro template 12">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3449882" y="1372851"/>
            <a:ext cx="2447925" cy="2889250"/>
          </a:xfrm>
        </p:spPr>
        <p:txBody>
          <a:bodyPr>
            <a:normAutofit/>
          </a:bodyPr>
          <a:lstStyle>
            <a:lvl1pPr marL="0" indent="0">
              <a:buNone/>
              <a:defRPr lang="en-US" sz="1350" b="0" kern="1200" baseline="0" dirty="0">
                <a:solidFill>
                  <a:schemeClr val="tx1"/>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15D32F69-11F1-422D-BCD0-EB23E14F9A91}" type="datetimeFigureOut">
              <a:rPr lang="en-US" smtClean="0">
                <a:solidFill>
                  <a:prstClr val="black">
                    <a:tint val="75000"/>
                  </a:prstClr>
                </a:solidFill>
              </a:rPr>
              <a:pPr/>
              <a:t>3/25/2015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377550A-1DF2-4AE7-8A0B-FE4A4EC43CDD}" type="slidenum">
              <a:rPr lang="en-US" smtClean="0">
                <a:solidFill>
                  <a:prstClr val="black">
                    <a:tint val="75000"/>
                  </a:prstClr>
                </a:solidFill>
              </a:rPr>
              <a:pPr/>
              <a:t>‹#›</a:t>
            </a:fld>
            <a:endParaRPr lang="en-US">
              <a:solidFill>
                <a:prstClr val="black">
                  <a:tint val="75000"/>
                </a:prstClr>
              </a:solidFill>
            </a:endParaRPr>
          </a:p>
        </p:txBody>
      </p:sp>
      <p:sp>
        <p:nvSpPr>
          <p:cNvPr id="13" name="Rectangle 12"/>
          <p:cNvSpPr/>
          <p:nvPr/>
        </p:nvSpPr>
        <p:spPr bwMode="auto">
          <a:xfrm>
            <a:off x="6007100" y="1371601"/>
            <a:ext cx="2661894" cy="140574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685800"/>
            <a:endParaRPr lang="en-US" sz="1125" dirty="0">
              <a:solidFill>
                <a:prstClr val="white"/>
              </a:solidFill>
              <a:latin typeface="Segoe UI" pitchFamily="34" charset="0"/>
              <a:ea typeface="Segoe UI" pitchFamily="34" charset="0"/>
              <a:cs typeface="Segoe UI" pitchFamily="34" charset="0"/>
            </a:endParaRPr>
          </a:p>
        </p:txBody>
      </p:sp>
      <p:sp>
        <p:nvSpPr>
          <p:cNvPr id="14" name="Rectangle 13"/>
          <p:cNvSpPr/>
          <p:nvPr/>
        </p:nvSpPr>
        <p:spPr bwMode="auto">
          <a:xfrm>
            <a:off x="449292" y="1371601"/>
            <a:ext cx="2894936" cy="140574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685800"/>
            <a:endParaRPr lang="en-US" sz="1125"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449292" y="2864341"/>
            <a:ext cx="1409346" cy="1402862"/>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ctr" anchorCtr="0" forceAA="0" compatLnSpc="1">
            <a:prstTxWarp prst="textNoShape">
              <a:avLst/>
            </a:prstTxWarp>
            <a:noAutofit/>
          </a:bodyPr>
          <a:lstStyle/>
          <a:p>
            <a:pPr defTabSz="514250" fontAlgn="base">
              <a:spcBef>
                <a:spcPct val="0"/>
              </a:spcBef>
              <a:spcAft>
                <a:spcPct val="0"/>
              </a:spcAft>
            </a:pPr>
            <a:endParaRPr lang="en-US" sz="1200" spc="-28" dirty="0" smtClean="0">
              <a:solidFill>
                <a:srgbClr val="FFFFFF"/>
              </a:solidFill>
              <a:latin typeface="Segoe UI" pitchFamily="34" charset="0"/>
              <a:ea typeface="Segoe UI" pitchFamily="34" charset="0"/>
              <a:cs typeface="Segoe UI" pitchFamily="34" charset="0"/>
            </a:endParaRPr>
          </a:p>
        </p:txBody>
      </p:sp>
      <p:sp>
        <p:nvSpPr>
          <p:cNvPr id="16" name="Rectangle 15"/>
          <p:cNvSpPr/>
          <p:nvPr/>
        </p:nvSpPr>
        <p:spPr bwMode="auto">
          <a:xfrm>
            <a:off x="1936035" y="2864341"/>
            <a:ext cx="1409346" cy="140286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514250" fontAlgn="base">
              <a:spcBef>
                <a:spcPct val="0"/>
              </a:spcBef>
              <a:spcAft>
                <a:spcPct val="0"/>
              </a:spcAft>
            </a:pPr>
            <a:endParaRPr lang="en-US" sz="1125" spc="-28" dirty="0">
              <a:solidFill>
                <a:prstClr val="white"/>
              </a:solidFill>
              <a:latin typeface="Segoe UI" pitchFamily="34" charset="0"/>
              <a:ea typeface="Segoe UI" pitchFamily="34" charset="0"/>
              <a:cs typeface="Segoe UI" pitchFamily="34" charset="0"/>
            </a:endParaRPr>
          </a:p>
        </p:txBody>
      </p:sp>
      <p:sp>
        <p:nvSpPr>
          <p:cNvPr id="17" name="Rectangle 16"/>
          <p:cNvSpPr/>
          <p:nvPr/>
        </p:nvSpPr>
        <p:spPr bwMode="auto">
          <a:xfrm>
            <a:off x="6007100" y="2864341"/>
            <a:ext cx="2661894" cy="140286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34290" bIns="68580" numCol="1" spcCol="0" rtlCol="0" fromWordArt="0" anchor="t" anchorCtr="0" forceAA="0" compatLnSpc="1">
            <a:prstTxWarp prst="textNoShape">
              <a:avLst/>
            </a:prstTxWarp>
            <a:noAutofit/>
          </a:bodyPr>
          <a:lstStyle/>
          <a:p>
            <a:pPr defTabSz="685800"/>
            <a:endParaRPr lang="en-US" sz="1125" dirty="0">
              <a:solidFill>
                <a:prstClr val="white"/>
              </a:solidFill>
              <a:latin typeface="Segoe UI" pitchFamily="34" charset="0"/>
              <a:ea typeface="Segoe UI" pitchFamily="34" charset="0"/>
              <a:cs typeface="Segoe UI" pitchFamily="34" charset="0"/>
            </a:endParaRPr>
          </a:p>
        </p:txBody>
      </p:sp>
      <p:sp>
        <p:nvSpPr>
          <p:cNvPr id="21" name="Text Placeholder 3"/>
          <p:cNvSpPr>
            <a:spLocks noGrp="1"/>
          </p:cNvSpPr>
          <p:nvPr>
            <p:ph type="body" sz="quarter" idx="13" hasCustomPrompt="1"/>
          </p:nvPr>
        </p:nvSpPr>
        <p:spPr>
          <a:xfrm>
            <a:off x="449292" y="1369234"/>
            <a:ext cx="2894936" cy="1408112"/>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22" name="Picture Placeholder 8"/>
          <p:cNvSpPr>
            <a:spLocks noGrp="1"/>
          </p:cNvSpPr>
          <p:nvPr>
            <p:ph type="pic" sz="quarter" idx="17" hasCustomPrompt="1"/>
          </p:nvPr>
        </p:nvSpPr>
        <p:spPr>
          <a:xfrm>
            <a:off x="448938" y="2863851"/>
            <a:ext cx="1409700" cy="1403350"/>
          </a:xfrm>
        </p:spPr>
        <p:txBody>
          <a:bodyPr>
            <a:normAutofit/>
          </a:bodyPr>
          <a:lstStyle>
            <a:lvl1pPr marL="0" indent="0">
              <a:buNone/>
              <a:defRPr lang="en-US" sz="1350" b="0" kern="1200" dirty="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Insert Icon</a:t>
            </a:r>
            <a:endParaRPr lang="en-US" dirty="0"/>
          </a:p>
        </p:txBody>
      </p:sp>
      <p:sp>
        <p:nvSpPr>
          <p:cNvPr id="23" name="Text Placeholder 3"/>
          <p:cNvSpPr>
            <a:spLocks noGrp="1"/>
          </p:cNvSpPr>
          <p:nvPr>
            <p:ph type="body" sz="quarter" idx="19" hasCustomPrompt="1"/>
          </p:nvPr>
        </p:nvSpPr>
        <p:spPr>
          <a:xfrm>
            <a:off x="6007100" y="1369234"/>
            <a:ext cx="2661894" cy="1408112"/>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24" name="Text Placeholder 3"/>
          <p:cNvSpPr>
            <a:spLocks noGrp="1"/>
          </p:cNvSpPr>
          <p:nvPr>
            <p:ph type="body" sz="quarter" idx="20" hasCustomPrompt="1"/>
          </p:nvPr>
        </p:nvSpPr>
        <p:spPr>
          <a:xfrm>
            <a:off x="6007100" y="2864341"/>
            <a:ext cx="2661894" cy="1408112"/>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25" name="Text Placeholder 3"/>
          <p:cNvSpPr>
            <a:spLocks noGrp="1"/>
          </p:cNvSpPr>
          <p:nvPr>
            <p:ph type="body" sz="quarter" idx="21" hasCustomPrompt="1"/>
          </p:nvPr>
        </p:nvSpPr>
        <p:spPr>
          <a:xfrm>
            <a:off x="1936037" y="2864341"/>
            <a:ext cx="1408193" cy="1408112"/>
          </a:xfrm>
        </p:spPr>
        <p:txBody>
          <a:bodyPr>
            <a:normAutofit/>
          </a:bodyPr>
          <a:lstStyle>
            <a:lvl1pPr marL="0" indent="0">
              <a:buNone/>
              <a:defRPr lang="en-US" sz="1350" b="0" kern="1200" dirty="0" smtClean="0">
                <a:solidFill>
                  <a:srgbClr val="FFFFFF"/>
                </a:solidFill>
                <a:latin typeface="Segoe UI" pitchFamily="34" charset="0"/>
                <a:ea typeface="Segoe UI" pitchFamily="34" charset="0"/>
                <a:cs typeface="Segoe UI" pitchFamily="34" charset="0"/>
              </a:defRPr>
            </a:lvl1pPr>
          </a:lstStyle>
          <a:p>
            <a:pPr marL="0" lvl="0" algn="l" defTabSz="342900" rtl="0" eaLnBrk="1" latinLnBrk="0" hangingPunct="1"/>
            <a:r>
              <a:rPr lang="en-US" dirty="0" smtClean="0"/>
              <a:t>Enter Text</a:t>
            </a:r>
          </a:p>
        </p:txBody>
      </p:sp>
      <p:sp>
        <p:nvSpPr>
          <p:cNvPr id="19" name="Title 1"/>
          <p:cNvSpPr>
            <a:spLocks noGrp="1"/>
          </p:cNvSpPr>
          <p:nvPr>
            <p:ph type="title" hasCustomPrompt="1"/>
          </p:nvPr>
        </p:nvSpPr>
        <p:spPr>
          <a:xfrm>
            <a:off x="457202" y="211457"/>
            <a:ext cx="8244357" cy="437131"/>
          </a:xfrm>
        </p:spPr>
        <p:txBody>
          <a:bodyPr vert="horz" lIns="91440" tIns="0" rIns="91440" bIns="45720" rtlCol="0" anchor="t" anchorCtr="0">
            <a:noAutofit/>
          </a:bodyPr>
          <a:lstStyle>
            <a:lvl1pPr>
              <a:defRPr lang="en-US" b="0" dirty="0">
                <a:solidFill>
                  <a:srgbClr val="0072C6"/>
                </a:solidFill>
              </a:defRPr>
            </a:lvl1pPr>
          </a:lstStyle>
          <a:p>
            <a:pPr lvl="0"/>
            <a:r>
              <a:rPr lang="en-US" dirty="0" smtClean="0"/>
              <a:t>title of text slide</a:t>
            </a:r>
            <a:endParaRPr lang="en-US" dirty="0"/>
          </a:p>
        </p:txBody>
      </p:sp>
    </p:spTree>
    <p:extLst>
      <p:ext uri="{BB962C8B-B14F-4D97-AF65-F5344CB8AC3E}">
        <p14:creationId xmlns:p14="http://schemas.microsoft.com/office/powerpoint/2010/main" val="779766576"/>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4" name="Picture 10"/>
          <p:cNvPicPr>
            <a:picLocks noChangeAspect="1"/>
          </p:cNvPicPr>
          <p:nvPr/>
        </p:nvPicPr>
        <p:blipFill rotWithShape="1">
          <a:blip r:embed="rId2" cstate="print">
            <a:clrChange>
              <a:clrFrom>
                <a:srgbClr val="FDFFFF"/>
              </a:clrFrom>
              <a:clrTo>
                <a:srgbClr val="FDFFFF">
                  <a:alpha val="0"/>
                </a:srgbClr>
              </a:clrTo>
            </a:clrChange>
            <a:duotone>
              <a:schemeClr val="accent1">
                <a:shade val="45000"/>
                <a:satMod val="135000"/>
              </a:schemeClr>
              <a:prstClr val="white"/>
            </a:duotone>
            <a:extLst/>
          </a:blip>
          <a:srcRect t="13108" b="25578"/>
          <a:stretch/>
        </p:blipFill>
        <p:spPr>
          <a:xfrm>
            <a:off x="0" y="2085696"/>
            <a:ext cx="9144000" cy="3027504"/>
          </a:xfrm>
          <a:prstGeom prst="rect">
            <a:avLst/>
          </a:prstGeom>
          <a:effectLst>
            <a:softEdge rad="635000"/>
          </a:effectLst>
        </p:spPr>
      </p:pic>
      <p:pic>
        <p:nvPicPr>
          <p:cNvPr id="5" name="Picture 9" descr="C:\Users\afuchs\AppData\Local\Temp\Temp2_MediaBin_Items_1.zip\ms_Learning_b.gif"/>
          <p:cNvPicPr>
            <a:picLocks noChangeAspect="1" noChangeArrowheads="1"/>
          </p:cNvPicPr>
          <p:nvPr/>
        </p:nvPicPr>
        <p:blipFill>
          <a:blip r:embed="rId3" cstate="print"/>
          <a:srcRect/>
          <a:stretch>
            <a:fillRect/>
          </a:stretch>
        </p:blipFill>
        <p:spPr bwMode="auto">
          <a:xfrm>
            <a:off x="6815139" y="4714876"/>
            <a:ext cx="2328862" cy="364331"/>
          </a:xfrm>
          <a:prstGeom prst="rect">
            <a:avLst/>
          </a:prstGeom>
          <a:noFill/>
          <a:ln w="9525">
            <a:noFill/>
            <a:miter lim="800000"/>
            <a:headEnd/>
            <a:tailEnd/>
          </a:ln>
        </p:spPr>
      </p:pic>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2"/>
          <p:cNvSpPr>
            <a:spLocks noGrp="1"/>
          </p:cNvSpPr>
          <p:nvPr>
            <p:ph idx="1"/>
          </p:nvPr>
        </p:nvSpPr>
        <p:spPr>
          <a:xfrm>
            <a:off x="457200" y="1200151"/>
            <a:ext cx="8229600" cy="339447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Tree>
    <p:extLst>
      <p:ext uri="{BB962C8B-B14F-4D97-AF65-F5344CB8AC3E}">
        <p14:creationId xmlns:p14="http://schemas.microsoft.com/office/powerpoint/2010/main" val="278440392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pic>
        <p:nvPicPr>
          <p:cNvPr id="4" name="Picture 11"/>
          <p:cNvPicPr>
            <a:picLocks noChangeAspect="1"/>
          </p:cNvPicPr>
          <p:nvPr/>
        </p:nvPicPr>
        <p:blipFill rotWithShape="1">
          <a:blip r:embed="rId2" cstate="print">
            <a:clrChange>
              <a:clrFrom>
                <a:srgbClr val="FDFFFF"/>
              </a:clrFrom>
              <a:clrTo>
                <a:srgbClr val="FDFFFF">
                  <a:alpha val="0"/>
                </a:srgbClr>
              </a:clrTo>
            </a:clrChange>
            <a:duotone>
              <a:schemeClr val="accent1">
                <a:shade val="45000"/>
                <a:satMod val="135000"/>
              </a:schemeClr>
              <a:prstClr val="white"/>
            </a:duotone>
            <a:extLst/>
          </a:blip>
          <a:srcRect l="1857" t="13108" b="25578"/>
          <a:stretch/>
        </p:blipFill>
        <p:spPr>
          <a:xfrm>
            <a:off x="133350" y="2085696"/>
            <a:ext cx="8974138" cy="3027504"/>
          </a:xfrm>
          <a:prstGeom prst="rect">
            <a:avLst/>
          </a:prstGeom>
          <a:effectLst>
            <a:softEdge rad="635000"/>
          </a:effectLst>
        </p:spPr>
      </p:pic>
      <p:pic>
        <p:nvPicPr>
          <p:cNvPr id="5" name="Picture 5" descr="C:\Users\afuchs\AppData\Local\Temp\Temp2_MediaBin_Items_1.zip\ms_Learning_b.gif"/>
          <p:cNvPicPr>
            <a:picLocks noChangeAspect="1" noChangeArrowheads="1"/>
          </p:cNvPicPr>
          <p:nvPr/>
        </p:nvPicPr>
        <p:blipFill>
          <a:blip r:embed="rId3" cstate="print"/>
          <a:srcRect/>
          <a:stretch>
            <a:fillRect/>
          </a:stretch>
        </p:blipFill>
        <p:spPr bwMode="auto">
          <a:xfrm>
            <a:off x="6780213" y="4714876"/>
            <a:ext cx="2328862" cy="364331"/>
          </a:xfrm>
          <a:prstGeom prst="rect">
            <a:avLst/>
          </a:prstGeom>
          <a:noFill/>
          <a:ln w="9525">
            <a:noFill/>
            <a:miter lim="800000"/>
            <a:headEnd/>
            <a:tailEnd/>
          </a:ln>
        </p:spPr>
      </p:pic>
      <p:sp>
        <p:nvSpPr>
          <p:cNvPr id="6" name="TextBox 9"/>
          <p:cNvSpPr txBox="1"/>
          <p:nvPr/>
        </p:nvSpPr>
        <p:spPr>
          <a:xfrm>
            <a:off x="0" y="1059656"/>
            <a:ext cx="9144000" cy="300082"/>
          </a:xfrm>
          <a:prstGeom prst="rect">
            <a:avLst/>
          </a:prstGeom>
          <a:solidFill>
            <a:schemeClr val="bg1">
              <a:alpha val="50000"/>
            </a:schemeClr>
          </a:solidFill>
        </p:spPr>
        <p:txBody>
          <a:bodyPr>
            <a:spAutoFit/>
          </a:bodyPr>
          <a:lstStyle/>
          <a:p>
            <a:pPr algn="r" defTabSz="685800">
              <a:defRPr/>
            </a:pPr>
            <a:endParaRPr lang="en-US" sz="1350" dirty="0">
              <a:solidFill>
                <a:srgbClr val="1A3D6C"/>
              </a:solidFill>
              <a:latin typeface="Tahoma" pitchFamily="34" charset="0"/>
              <a:ea typeface="Tahoma" pitchFamily="34" charset="0"/>
              <a:cs typeface="Tahoma" pitchFamily="34" charset="0"/>
            </a:endParaRPr>
          </a:p>
        </p:txBody>
      </p:sp>
      <p:sp>
        <p:nvSpPr>
          <p:cNvPr id="7" name="TextBox 10"/>
          <p:cNvSpPr txBox="1"/>
          <p:nvPr/>
        </p:nvSpPr>
        <p:spPr>
          <a:xfrm>
            <a:off x="2484439" y="86917"/>
            <a:ext cx="6551612" cy="738664"/>
          </a:xfrm>
          <a:prstGeom prst="rect">
            <a:avLst/>
          </a:prstGeom>
          <a:noFill/>
        </p:spPr>
        <p:txBody>
          <a:bodyPr>
            <a:spAutoFit/>
          </a:bodyPr>
          <a:lstStyle/>
          <a:p>
            <a:pPr algn="r" defTabSz="685800">
              <a:defRPr/>
            </a:pPr>
            <a:r>
              <a:rPr lang="de-DE" sz="2100" dirty="0">
                <a:solidFill>
                  <a:prstClr val="black"/>
                </a:solidFill>
                <a:effectLst>
                  <a:outerShdw blurRad="38100" dist="38100" dir="2700000" algn="tl">
                    <a:srgbClr val="000000">
                      <a:alpha val="43137"/>
                    </a:srgbClr>
                  </a:outerShdw>
                </a:effectLst>
                <a:latin typeface="Tahoma" pitchFamily="34" charset="0"/>
                <a:ea typeface="Tahoma" pitchFamily="34" charset="0"/>
                <a:cs typeface="Tahoma" pitchFamily="34" charset="0"/>
              </a:rPr>
              <a:t>MCT &amp; Educator</a:t>
            </a:r>
          </a:p>
          <a:p>
            <a:pPr algn="r" defTabSz="685800">
              <a:defRPr/>
            </a:pPr>
            <a:r>
              <a:rPr lang="de-DE"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rPr>
              <a:t>Virtual Summit 2010</a:t>
            </a:r>
            <a:endParaRPr lang="en-US"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8" name="Title 1"/>
          <p:cNvSpPr>
            <a:spLocks noGrp="1"/>
          </p:cNvSpPr>
          <p:nvPr>
            <p:ph type="ctrTitle"/>
          </p:nvPr>
        </p:nvSpPr>
        <p:spPr>
          <a:xfrm>
            <a:off x="685800" y="1597820"/>
            <a:ext cx="7772400" cy="1102519"/>
          </a:xfrm>
        </p:spPr>
        <p:txBody>
          <a:bodyPr/>
          <a:lstStyle>
            <a:lvl1pPr>
              <a:defRPr>
                <a:solidFill>
                  <a:schemeClr val="tx1"/>
                </a:solidFill>
              </a:defRPr>
            </a:lvl1pPr>
          </a:lstStyle>
          <a:p>
            <a:r>
              <a:rPr lang="en-US" smtClean="0"/>
              <a:t>Click to edit Master title style</a:t>
            </a:r>
            <a:endParaRPr lang="de-DE" dirty="0"/>
          </a:p>
        </p:txBody>
      </p:sp>
      <p:sp>
        <p:nvSpPr>
          <p:cNvPr id="9" name="Subtitle 2"/>
          <p:cNvSpPr>
            <a:spLocks noGrp="1"/>
          </p:cNvSpPr>
          <p:nvPr>
            <p:ph type="subTitle" idx="1"/>
          </p:nvPr>
        </p:nvSpPr>
        <p:spPr>
          <a:xfrm>
            <a:off x="1371600" y="2914650"/>
            <a:ext cx="6400800" cy="1314450"/>
          </a:xfrm>
        </p:spPr>
        <p:txBody>
          <a:bodyPr/>
          <a:lstStyle>
            <a:lvl1pPr marL="0" indent="0" algn="ctr">
              <a:buNone/>
              <a:defRPr sz="210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21265238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pic>
        <p:nvPicPr>
          <p:cNvPr id="4" name="Picture 11"/>
          <p:cNvPicPr>
            <a:picLocks noChangeAspect="1"/>
          </p:cNvPicPr>
          <p:nvPr/>
        </p:nvPicPr>
        <p:blipFill rotWithShape="1">
          <a:blip r:embed="rId2" cstate="print">
            <a:clrChange>
              <a:clrFrom>
                <a:srgbClr val="FDFFFF"/>
              </a:clrFrom>
              <a:clrTo>
                <a:srgbClr val="FDFFFF">
                  <a:alpha val="0"/>
                </a:srgbClr>
              </a:clrTo>
            </a:clrChange>
            <a:duotone>
              <a:schemeClr val="accent1">
                <a:shade val="45000"/>
                <a:satMod val="135000"/>
              </a:schemeClr>
              <a:prstClr val="white"/>
            </a:duotone>
            <a:extLst/>
          </a:blip>
          <a:srcRect l="1857" t="13108" b="25578"/>
          <a:stretch/>
        </p:blipFill>
        <p:spPr>
          <a:xfrm>
            <a:off x="133350" y="2085696"/>
            <a:ext cx="8974138" cy="3027504"/>
          </a:xfrm>
          <a:prstGeom prst="rect">
            <a:avLst/>
          </a:prstGeom>
          <a:effectLst>
            <a:softEdge rad="635000"/>
          </a:effectLst>
        </p:spPr>
      </p:pic>
      <p:pic>
        <p:nvPicPr>
          <p:cNvPr id="5" name="Picture 5" descr="C:\Users\afuchs\AppData\Local\Temp\Temp2_MediaBin_Items_1.zip\ms_Learning_b.gif"/>
          <p:cNvPicPr>
            <a:picLocks noChangeAspect="1" noChangeArrowheads="1"/>
          </p:cNvPicPr>
          <p:nvPr/>
        </p:nvPicPr>
        <p:blipFill>
          <a:blip r:embed="rId3" cstate="print"/>
          <a:srcRect/>
          <a:stretch>
            <a:fillRect/>
          </a:stretch>
        </p:blipFill>
        <p:spPr bwMode="auto">
          <a:xfrm>
            <a:off x="6780213" y="4714876"/>
            <a:ext cx="2328862" cy="364331"/>
          </a:xfrm>
          <a:prstGeom prst="rect">
            <a:avLst/>
          </a:prstGeom>
          <a:noFill/>
          <a:ln w="9525">
            <a:noFill/>
            <a:miter lim="800000"/>
            <a:headEnd/>
            <a:tailEnd/>
          </a:ln>
        </p:spPr>
      </p:pic>
      <p:sp>
        <p:nvSpPr>
          <p:cNvPr id="6" name="TextBox 9"/>
          <p:cNvSpPr txBox="1"/>
          <p:nvPr/>
        </p:nvSpPr>
        <p:spPr>
          <a:xfrm>
            <a:off x="0" y="1059656"/>
            <a:ext cx="9144000" cy="300082"/>
          </a:xfrm>
          <a:prstGeom prst="rect">
            <a:avLst/>
          </a:prstGeom>
          <a:solidFill>
            <a:schemeClr val="bg1">
              <a:alpha val="50000"/>
            </a:schemeClr>
          </a:solidFill>
        </p:spPr>
        <p:txBody>
          <a:bodyPr>
            <a:spAutoFit/>
          </a:bodyPr>
          <a:lstStyle/>
          <a:p>
            <a:pPr algn="r" defTabSz="685800">
              <a:defRPr/>
            </a:pPr>
            <a:endParaRPr lang="en-US" sz="1350" dirty="0">
              <a:solidFill>
                <a:srgbClr val="1A3D6C"/>
              </a:solidFill>
              <a:latin typeface="Tahoma" pitchFamily="34" charset="0"/>
              <a:ea typeface="Tahoma" pitchFamily="34" charset="0"/>
              <a:cs typeface="Tahoma" pitchFamily="34" charset="0"/>
            </a:endParaRPr>
          </a:p>
        </p:txBody>
      </p:sp>
      <p:sp>
        <p:nvSpPr>
          <p:cNvPr id="7" name="TextBox 10"/>
          <p:cNvSpPr txBox="1"/>
          <p:nvPr/>
        </p:nvSpPr>
        <p:spPr>
          <a:xfrm>
            <a:off x="2484439" y="86917"/>
            <a:ext cx="6551612" cy="738664"/>
          </a:xfrm>
          <a:prstGeom prst="rect">
            <a:avLst/>
          </a:prstGeom>
          <a:noFill/>
        </p:spPr>
        <p:txBody>
          <a:bodyPr>
            <a:spAutoFit/>
          </a:bodyPr>
          <a:lstStyle/>
          <a:p>
            <a:pPr algn="r" defTabSz="685800">
              <a:defRPr/>
            </a:pPr>
            <a:r>
              <a:rPr lang="de-DE" sz="2100" dirty="0">
                <a:solidFill>
                  <a:prstClr val="black"/>
                </a:solidFill>
                <a:effectLst>
                  <a:outerShdw blurRad="38100" dist="38100" dir="2700000" algn="tl">
                    <a:srgbClr val="000000">
                      <a:alpha val="43137"/>
                    </a:srgbClr>
                  </a:outerShdw>
                </a:effectLst>
                <a:latin typeface="Tahoma" pitchFamily="34" charset="0"/>
                <a:ea typeface="Tahoma" pitchFamily="34" charset="0"/>
                <a:cs typeface="Tahoma" pitchFamily="34" charset="0"/>
              </a:rPr>
              <a:t>MCT &amp; Educator</a:t>
            </a:r>
          </a:p>
          <a:p>
            <a:pPr algn="r" defTabSz="685800">
              <a:defRPr/>
            </a:pPr>
            <a:r>
              <a:rPr lang="de-DE"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rPr>
              <a:t>Virtual Summit 2010</a:t>
            </a:r>
            <a:endParaRPr lang="en-US"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8" name="Title 1"/>
          <p:cNvSpPr>
            <a:spLocks noGrp="1"/>
          </p:cNvSpPr>
          <p:nvPr>
            <p:ph type="ctrTitle"/>
          </p:nvPr>
        </p:nvSpPr>
        <p:spPr>
          <a:xfrm>
            <a:off x="685800" y="1597820"/>
            <a:ext cx="7772400" cy="1102519"/>
          </a:xfrm>
        </p:spPr>
        <p:txBody>
          <a:bodyPr/>
          <a:lstStyle>
            <a:lvl1pPr>
              <a:defRPr>
                <a:solidFill>
                  <a:schemeClr val="tx1"/>
                </a:solidFill>
              </a:defRPr>
            </a:lvl1pPr>
          </a:lstStyle>
          <a:p>
            <a:r>
              <a:rPr lang="en-US" smtClean="0"/>
              <a:t>Click to edit Master title style</a:t>
            </a:r>
            <a:endParaRPr lang="de-DE" dirty="0"/>
          </a:p>
        </p:txBody>
      </p:sp>
      <p:sp>
        <p:nvSpPr>
          <p:cNvPr id="9" name="Subtitle 2"/>
          <p:cNvSpPr>
            <a:spLocks noGrp="1"/>
          </p:cNvSpPr>
          <p:nvPr>
            <p:ph type="subTitle" idx="1"/>
          </p:nvPr>
        </p:nvSpPr>
        <p:spPr>
          <a:xfrm>
            <a:off x="1371600" y="2914650"/>
            <a:ext cx="6400800" cy="1314450"/>
          </a:xfrm>
        </p:spPr>
        <p:txBody>
          <a:bodyPr/>
          <a:lstStyle>
            <a:lvl1pPr marL="0" indent="0" algn="ctr">
              <a:buNone/>
              <a:defRPr sz="210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286512163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pic>
        <p:nvPicPr>
          <p:cNvPr id="4" name="Picture 11"/>
          <p:cNvPicPr>
            <a:picLocks noChangeAspect="1"/>
          </p:cNvPicPr>
          <p:nvPr/>
        </p:nvPicPr>
        <p:blipFill rotWithShape="1">
          <a:blip r:embed="rId2" cstate="print">
            <a:clrChange>
              <a:clrFrom>
                <a:srgbClr val="FDFFFF"/>
              </a:clrFrom>
              <a:clrTo>
                <a:srgbClr val="FDFFFF">
                  <a:alpha val="0"/>
                </a:srgbClr>
              </a:clrTo>
            </a:clrChange>
            <a:duotone>
              <a:schemeClr val="accent1">
                <a:shade val="45000"/>
                <a:satMod val="135000"/>
              </a:schemeClr>
              <a:prstClr val="white"/>
            </a:duotone>
            <a:extLst/>
          </a:blip>
          <a:srcRect l="1857" t="13108" b="25578"/>
          <a:stretch/>
        </p:blipFill>
        <p:spPr>
          <a:xfrm>
            <a:off x="133350" y="2085696"/>
            <a:ext cx="8974138" cy="3027504"/>
          </a:xfrm>
          <a:prstGeom prst="rect">
            <a:avLst/>
          </a:prstGeom>
          <a:effectLst>
            <a:softEdge rad="635000"/>
          </a:effectLst>
        </p:spPr>
      </p:pic>
      <p:pic>
        <p:nvPicPr>
          <p:cNvPr id="5" name="Picture 5" descr="C:\Users\afuchs\AppData\Local\Temp\Temp2_MediaBin_Items_1.zip\ms_Learning_b.gif"/>
          <p:cNvPicPr>
            <a:picLocks noChangeAspect="1" noChangeArrowheads="1"/>
          </p:cNvPicPr>
          <p:nvPr/>
        </p:nvPicPr>
        <p:blipFill>
          <a:blip r:embed="rId3" cstate="print"/>
          <a:srcRect/>
          <a:stretch>
            <a:fillRect/>
          </a:stretch>
        </p:blipFill>
        <p:spPr bwMode="auto">
          <a:xfrm>
            <a:off x="6780213" y="4714876"/>
            <a:ext cx="2328862" cy="364331"/>
          </a:xfrm>
          <a:prstGeom prst="rect">
            <a:avLst/>
          </a:prstGeom>
          <a:noFill/>
          <a:ln w="9525">
            <a:noFill/>
            <a:miter lim="800000"/>
            <a:headEnd/>
            <a:tailEnd/>
          </a:ln>
        </p:spPr>
      </p:pic>
      <p:sp>
        <p:nvSpPr>
          <p:cNvPr id="6" name="TextBox 9"/>
          <p:cNvSpPr txBox="1"/>
          <p:nvPr/>
        </p:nvSpPr>
        <p:spPr>
          <a:xfrm>
            <a:off x="0" y="1059656"/>
            <a:ext cx="9144000" cy="300082"/>
          </a:xfrm>
          <a:prstGeom prst="rect">
            <a:avLst/>
          </a:prstGeom>
          <a:solidFill>
            <a:schemeClr val="bg1">
              <a:alpha val="50000"/>
            </a:schemeClr>
          </a:solidFill>
        </p:spPr>
        <p:txBody>
          <a:bodyPr>
            <a:spAutoFit/>
          </a:bodyPr>
          <a:lstStyle/>
          <a:p>
            <a:pPr algn="r" defTabSz="685800">
              <a:defRPr/>
            </a:pPr>
            <a:endParaRPr lang="en-US" sz="1350" dirty="0">
              <a:solidFill>
                <a:srgbClr val="1A3D6C"/>
              </a:solidFill>
              <a:latin typeface="Tahoma" pitchFamily="34" charset="0"/>
              <a:ea typeface="Tahoma" pitchFamily="34" charset="0"/>
              <a:cs typeface="Tahoma" pitchFamily="34" charset="0"/>
            </a:endParaRPr>
          </a:p>
        </p:txBody>
      </p:sp>
      <p:sp>
        <p:nvSpPr>
          <p:cNvPr id="7" name="TextBox 10"/>
          <p:cNvSpPr txBox="1"/>
          <p:nvPr/>
        </p:nvSpPr>
        <p:spPr>
          <a:xfrm>
            <a:off x="2484439" y="86917"/>
            <a:ext cx="6551612" cy="738664"/>
          </a:xfrm>
          <a:prstGeom prst="rect">
            <a:avLst/>
          </a:prstGeom>
          <a:noFill/>
        </p:spPr>
        <p:txBody>
          <a:bodyPr>
            <a:spAutoFit/>
          </a:bodyPr>
          <a:lstStyle/>
          <a:p>
            <a:pPr algn="r" defTabSz="685800">
              <a:defRPr/>
            </a:pPr>
            <a:r>
              <a:rPr lang="de-DE" sz="2100" dirty="0">
                <a:solidFill>
                  <a:prstClr val="black"/>
                </a:solidFill>
                <a:effectLst>
                  <a:outerShdw blurRad="38100" dist="38100" dir="2700000" algn="tl">
                    <a:srgbClr val="000000">
                      <a:alpha val="43137"/>
                    </a:srgbClr>
                  </a:outerShdw>
                </a:effectLst>
                <a:latin typeface="Tahoma" pitchFamily="34" charset="0"/>
                <a:ea typeface="Tahoma" pitchFamily="34" charset="0"/>
                <a:cs typeface="Tahoma" pitchFamily="34" charset="0"/>
              </a:rPr>
              <a:t>MCT &amp; Educator</a:t>
            </a:r>
          </a:p>
          <a:p>
            <a:pPr algn="r" defTabSz="685800">
              <a:defRPr/>
            </a:pPr>
            <a:r>
              <a:rPr lang="de-DE"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rPr>
              <a:t>Virtual Summit 2010</a:t>
            </a:r>
            <a:endParaRPr lang="en-US"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8" name="Title 1"/>
          <p:cNvSpPr>
            <a:spLocks noGrp="1"/>
          </p:cNvSpPr>
          <p:nvPr>
            <p:ph type="ctrTitle"/>
          </p:nvPr>
        </p:nvSpPr>
        <p:spPr>
          <a:xfrm>
            <a:off x="685800" y="1597820"/>
            <a:ext cx="7772400" cy="1102519"/>
          </a:xfrm>
        </p:spPr>
        <p:txBody>
          <a:bodyPr/>
          <a:lstStyle>
            <a:lvl1pPr>
              <a:defRPr>
                <a:solidFill>
                  <a:schemeClr val="tx1"/>
                </a:solidFill>
              </a:defRPr>
            </a:lvl1pPr>
          </a:lstStyle>
          <a:p>
            <a:r>
              <a:rPr lang="en-US" smtClean="0"/>
              <a:t>Click to edit Master title style</a:t>
            </a:r>
            <a:endParaRPr lang="de-DE" dirty="0"/>
          </a:p>
        </p:txBody>
      </p:sp>
      <p:sp>
        <p:nvSpPr>
          <p:cNvPr id="9" name="Subtitle 2"/>
          <p:cNvSpPr>
            <a:spLocks noGrp="1"/>
          </p:cNvSpPr>
          <p:nvPr>
            <p:ph type="subTitle" idx="1"/>
          </p:nvPr>
        </p:nvSpPr>
        <p:spPr>
          <a:xfrm>
            <a:off x="1371600" y="2914650"/>
            <a:ext cx="6400800" cy="1314450"/>
          </a:xfrm>
        </p:spPr>
        <p:txBody>
          <a:bodyPr/>
          <a:lstStyle>
            <a:lvl1pPr marL="0" indent="0" algn="ctr">
              <a:buNone/>
              <a:defRPr sz="210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40875075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pic>
        <p:nvPicPr>
          <p:cNvPr id="4" name="Picture 11"/>
          <p:cNvPicPr>
            <a:picLocks noChangeAspect="1"/>
          </p:cNvPicPr>
          <p:nvPr/>
        </p:nvPicPr>
        <p:blipFill rotWithShape="1">
          <a:blip r:embed="rId2" cstate="print">
            <a:clrChange>
              <a:clrFrom>
                <a:srgbClr val="FDFFFF"/>
              </a:clrFrom>
              <a:clrTo>
                <a:srgbClr val="FDFFFF">
                  <a:alpha val="0"/>
                </a:srgbClr>
              </a:clrTo>
            </a:clrChange>
            <a:duotone>
              <a:schemeClr val="accent1">
                <a:shade val="45000"/>
                <a:satMod val="135000"/>
              </a:schemeClr>
              <a:prstClr val="white"/>
            </a:duotone>
            <a:extLst/>
          </a:blip>
          <a:srcRect l="1857" t="13108" b="25578"/>
          <a:stretch/>
        </p:blipFill>
        <p:spPr>
          <a:xfrm>
            <a:off x="133350" y="2085696"/>
            <a:ext cx="8974138" cy="3027504"/>
          </a:xfrm>
          <a:prstGeom prst="rect">
            <a:avLst/>
          </a:prstGeom>
          <a:effectLst>
            <a:softEdge rad="635000"/>
          </a:effectLst>
        </p:spPr>
      </p:pic>
      <p:pic>
        <p:nvPicPr>
          <p:cNvPr id="5" name="Picture 5" descr="C:\Users\afuchs\AppData\Local\Temp\Temp2_MediaBin_Items_1.zip\ms_Learning_b.gif"/>
          <p:cNvPicPr>
            <a:picLocks noChangeAspect="1" noChangeArrowheads="1"/>
          </p:cNvPicPr>
          <p:nvPr/>
        </p:nvPicPr>
        <p:blipFill>
          <a:blip r:embed="rId3" cstate="print"/>
          <a:srcRect/>
          <a:stretch>
            <a:fillRect/>
          </a:stretch>
        </p:blipFill>
        <p:spPr bwMode="auto">
          <a:xfrm>
            <a:off x="6780213" y="4714876"/>
            <a:ext cx="2328862" cy="364331"/>
          </a:xfrm>
          <a:prstGeom prst="rect">
            <a:avLst/>
          </a:prstGeom>
          <a:noFill/>
          <a:ln w="9525">
            <a:noFill/>
            <a:miter lim="800000"/>
            <a:headEnd/>
            <a:tailEnd/>
          </a:ln>
        </p:spPr>
      </p:pic>
      <p:sp>
        <p:nvSpPr>
          <p:cNvPr id="6" name="TextBox 9"/>
          <p:cNvSpPr txBox="1"/>
          <p:nvPr/>
        </p:nvSpPr>
        <p:spPr>
          <a:xfrm>
            <a:off x="0" y="1059656"/>
            <a:ext cx="9144000" cy="300082"/>
          </a:xfrm>
          <a:prstGeom prst="rect">
            <a:avLst/>
          </a:prstGeom>
          <a:solidFill>
            <a:schemeClr val="bg1">
              <a:alpha val="50000"/>
            </a:schemeClr>
          </a:solidFill>
        </p:spPr>
        <p:txBody>
          <a:bodyPr>
            <a:spAutoFit/>
          </a:bodyPr>
          <a:lstStyle/>
          <a:p>
            <a:pPr algn="r" defTabSz="685800">
              <a:defRPr/>
            </a:pPr>
            <a:endParaRPr lang="en-US" sz="1350" dirty="0">
              <a:solidFill>
                <a:srgbClr val="1A3D6C"/>
              </a:solidFill>
              <a:latin typeface="Tahoma" pitchFamily="34" charset="0"/>
              <a:ea typeface="Tahoma" pitchFamily="34" charset="0"/>
              <a:cs typeface="Tahoma" pitchFamily="34" charset="0"/>
            </a:endParaRPr>
          </a:p>
        </p:txBody>
      </p:sp>
      <p:sp>
        <p:nvSpPr>
          <p:cNvPr id="7" name="TextBox 10"/>
          <p:cNvSpPr txBox="1"/>
          <p:nvPr/>
        </p:nvSpPr>
        <p:spPr>
          <a:xfrm>
            <a:off x="2484439" y="86917"/>
            <a:ext cx="6551612" cy="738664"/>
          </a:xfrm>
          <a:prstGeom prst="rect">
            <a:avLst/>
          </a:prstGeom>
          <a:noFill/>
        </p:spPr>
        <p:txBody>
          <a:bodyPr>
            <a:spAutoFit/>
          </a:bodyPr>
          <a:lstStyle/>
          <a:p>
            <a:pPr algn="r" defTabSz="685800">
              <a:defRPr/>
            </a:pPr>
            <a:r>
              <a:rPr lang="de-DE" sz="2100" dirty="0">
                <a:solidFill>
                  <a:prstClr val="black"/>
                </a:solidFill>
                <a:effectLst>
                  <a:outerShdw blurRad="38100" dist="38100" dir="2700000" algn="tl">
                    <a:srgbClr val="000000">
                      <a:alpha val="43137"/>
                    </a:srgbClr>
                  </a:outerShdw>
                </a:effectLst>
                <a:latin typeface="Tahoma" pitchFamily="34" charset="0"/>
                <a:ea typeface="Tahoma" pitchFamily="34" charset="0"/>
                <a:cs typeface="Tahoma" pitchFamily="34" charset="0"/>
              </a:rPr>
              <a:t>MCT &amp; Educator</a:t>
            </a:r>
          </a:p>
          <a:p>
            <a:pPr algn="r" defTabSz="685800">
              <a:defRPr/>
            </a:pPr>
            <a:r>
              <a:rPr lang="de-DE"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rPr>
              <a:t>Virtual Summit 2010</a:t>
            </a:r>
            <a:endParaRPr lang="en-US"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8" name="Title 1"/>
          <p:cNvSpPr>
            <a:spLocks noGrp="1"/>
          </p:cNvSpPr>
          <p:nvPr>
            <p:ph type="ctrTitle"/>
          </p:nvPr>
        </p:nvSpPr>
        <p:spPr>
          <a:xfrm>
            <a:off x="685800" y="1597820"/>
            <a:ext cx="7772400" cy="1102519"/>
          </a:xfrm>
        </p:spPr>
        <p:txBody>
          <a:bodyPr/>
          <a:lstStyle>
            <a:lvl1pPr>
              <a:defRPr>
                <a:solidFill>
                  <a:schemeClr val="tx1"/>
                </a:solidFill>
              </a:defRPr>
            </a:lvl1pPr>
          </a:lstStyle>
          <a:p>
            <a:r>
              <a:rPr lang="en-US" smtClean="0"/>
              <a:t>Click to edit Master title style</a:t>
            </a:r>
            <a:endParaRPr lang="de-DE" dirty="0"/>
          </a:p>
        </p:txBody>
      </p:sp>
      <p:sp>
        <p:nvSpPr>
          <p:cNvPr id="9" name="Subtitle 2"/>
          <p:cNvSpPr>
            <a:spLocks noGrp="1"/>
          </p:cNvSpPr>
          <p:nvPr>
            <p:ph type="subTitle" idx="1"/>
          </p:nvPr>
        </p:nvSpPr>
        <p:spPr>
          <a:xfrm>
            <a:off x="1371600" y="2914650"/>
            <a:ext cx="6400800" cy="1314450"/>
          </a:xfrm>
        </p:spPr>
        <p:txBody>
          <a:bodyPr/>
          <a:lstStyle>
            <a:lvl1pPr marL="0" indent="0" algn="ctr">
              <a:buNone/>
              <a:defRPr sz="210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39403769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9144000" cy="5143499"/>
          </a:xfrm>
          <a:prstGeom prst="rect">
            <a:avLst/>
          </a:prstGeom>
        </p:spPr>
      </p:pic>
      <p:sp>
        <p:nvSpPr>
          <p:cNvPr id="17" name="Rectangle 16"/>
          <p:cNvSpPr/>
          <p:nvPr userDrawn="1"/>
        </p:nvSpPr>
        <p:spPr bwMode="gray">
          <a:xfrm>
            <a:off x="201930" y="1563129"/>
            <a:ext cx="4706230" cy="2689656"/>
          </a:xfrm>
          <a:prstGeom prst="rect">
            <a:avLst/>
          </a:prstGeom>
          <a:solidFill>
            <a:schemeClr val="accent3">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4707398" cy="1346106"/>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10295"/>
            <a:ext cx="4707398" cy="1342493"/>
          </a:xfrm>
          <a:noFill/>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p>
        </p:txBody>
      </p:sp>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spTree>
    <p:extLst>
      <p:ext uri="{BB962C8B-B14F-4D97-AF65-F5344CB8AC3E}">
        <p14:creationId xmlns:p14="http://schemas.microsoft.com/office/powerpoint/2010/main" val="1205613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5_Blank">
    <p:spTree>
      <p:nvGrpSpPr>
        <p:cNvPr id="1" name=""/>
        <p:cNvGrpSpPr/>
        <p:nvPr/>
      </p:nvGrpSpPr>
      <p:grpSpPr>
        <a:xfrm>
          <a:off x="0" y="0"/>
          <a:ext cx="0" cy="0"/>
          <a:chOff x="0" y="0"/>
          <a:chExt cx="0" cy="0"/>
        </a:xfrm>
      </p:grpSpPr>
      <p:pic>
        <p:nvPicPr>
          <p:cNvPr id="4" name="Picture 11"/>
          <p:cNvPicPr>
            <a:picLocks noChangeAspect="1"/>
          </p:cNvPicPr>
          <p:nvPr/>
        </p:nvPicPr>
        <p:blipFill rotWithShape="1">
          <a:blip r:embed="rId2" cstate="print">
            <a:clrChange>
              <a:clrFrom>
                <a:srgbClr val="FDFFFF"/>
              </a:clrFrom>
              <a:clrTo>
                <a:srgbClr val="FDFFFF">
                  <a:alpha val="0"/>
                </a:srgbClr>
              </a:clrTo>
            </a:clrChange>
            <a:duotone>
              <a:schemeClr val="accent1">
                <a:shade val="45000"/>
                <a:satMod val="135000"/>
              </a:schemeClr>
              <a:prstClr val="white"/>
            </a:duotone>
            <a:extLst/>
          </a:blip>
          <a:srcRect l="1857" t="13108" b="25578"/>
          <a:stretch/>
        </p:blipFill>
        <p:spPr>
          <a:xfrm>
            <a:off x="133350" y="2085696"/>
            <a:ext cx="8974138" cy="3027504"/>
          </a:xfrm>
          <a:prstGeom prst="rect">
            <a:avLst/>
          </a:prstGeom>
          <a:effectLst>
            <a:softEdge rad="635000"/>
          </a:effectLst>
        </p:spPr>
      </p:pic>
      <p:pic>
        <p:nvPicPr>
          <p:cNvPr id="5" name="Picture 5" descr="C:\Users\afuchs\AppData\Local\Temp\Temp2_MediaBin_Items_1.zip\ms_Learning_b.gif"/>
          <p:cNvPicPr>
            <a:picLocks noChangeAspect="1" noChangeArrowheads="1"/>
          </p:cNvPicPr>
          <p:nvPr/>
        </p:nvPicPr>
        <p:blipFill>
          <a:blip r:embed="rId3" cstate="print"/>
          <a:srcRect/>
          <a:stretch>
            <a:fillRect/>
          </a:stretch>
        </p:blipFill>
        <p:spPr bwMode="auto">
          <a:xfrm>
            <a:off x="6780213" y="4714876"/>
            <a:ext cx="2328862" cy="364331"/>
          </a:xfrm>
          <a:prstGeom prst="rect">
            <a:avLst/>
          </a:prstGeom>
          <a:noFill/>
          <a:ln w="9525">
            <a:noFill/>
            <a:miter lim="800000"/>
            <a:headEnd/>
            <a:tailEnd/>
          </a:ln>
        </p:spPr>
      </p:pic>
      <p:sp>
        <p:nvSpPr>
          <p:cNvPr id="6" name="TextBox 9"/>
          <p:cNvSpPr txBox="1"/>
          <p:nvPr/>
        </p:nvSpPr>
        <p:spPr>
          <a:xfrm>
            <a:off x="0" y="1059656"/>
            <a:ext cx="9144000" cy="300082"/>
          </a:xfrm>
          <a:prstGeom prst="rect">
            <a:avLst/>
          </a:prstGeom>
          <a:solidFill>
            <a:schemeClr val="bg1">
              <a:alpha val="50000"/>
            </a:schemeClr>
          </a:solidFill>
        </p:spPr>
        <p:txBody>
          <a:bodyPr>
            <a:spAutoFit/>
          </a:bodyPr>
          <a:lstStyle/>
          <a:p>
            <a:pPr algn="r" defTabSz="685800">
              <a:defRPr/>
            </a:pPr>
            <a:endParaRPr lang="en-US" sz="1350" dirty="0">
              <a:solidFill>
                <a:srgbClr val="1A3D6C"/>
              </a:solidFill>
              <a:latin typeface="Tahoma" pitchFamily="34" charset="0"/>
              <a:ea typeface="Tahoma" pitchFamily="34" charset="0"/>
              <a:cs typeface="Tahoma" pitchFamily="34" charset="0"/>
            </a:endParaRPr>
          </a:p>
        </p:txBody>
      </p:sp>
      <p:sp>
        <p:nvSpPr>
          <p:cNvPr id="7" name="TextBox 10"/>
          <p:cNvSpPr txBox="1"/>
          <p:nvPr/>
        </p:nvSpPr>
        <p:spPr>
          <a:xfrm>
            <a:off x="2484439" y="86917"/>
            <a:ext cx="6551612" cy="738664"/>
          </a:xfrm>
          <a:prstGeom prst="rect">
            <a:avLst/>
          </a:prstGeom>
          <a:noFill/>
        </p:spPr>
        <p:txBody>
          <a:bodyPr>
            <a:spAutoFit/>
          </a:bodyPr>
          <a:lstStyle/>
          <a:p>
            <a:pPr algn="r" defTabSz="685800">
              <a:defRPr/>
            </a:pPr>
            <a:r>
              <a:rPr lang="de-DE" sz="2100" dirty="0">
                <a:solidFill>
                  <a:prstClr val="black"/>
                </a:solidFill>
                <a:effectLst>
                  <a:outerShdw blurRad="38100" dist="38100" dir="2700000" algn="tl">
                    <a:srgbClr val="000000">
                      <a:alpha val="43137"/>
                    </a:srgbClr>
                  </a:outerShdw>
                </a:effectLst>
                <a:latin typeface="Tahoma" pitchFamily="34" charset="0"/>
                <a:ea typeface="Tahoma" pitchFamily="34" charset="0"/>
                <a:cs typeface="Tahoma" pitchFamily="34" charset="0"/>
              </a:rPr>
              <a:t>MCT &amp; Educator</a:t>
            </a:r>
          </a:p>
          <a:p>
            <a:pPr algn="r" defTabSz="685800">
              <a:defRPr/>
            </a:pPr>
            <a:r>
              <a:rPr lang="de-DE"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rPr>
              <a:t>Virtual Summit 2010</a:t>
            </a:r>
            <a:endParaRPr lang="en-US"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8" name="Title 1"/>
          <p:cNvSpPr>
            <a:spLocks noGrp="1"/>
          </p:cNvSpPr>
          <p:nvPr>
            <p:ph type="ctrTitle"/>
          </p:nvPr>
        </p:nvSpPr>
        <p:spPr>
          <a:xfrm>
            <a:off x="685800" y="1597820"/>
            <a:ext cx="7772400" cy="1102519"/>
          </a:xfrm>
        </p:spPr>
        <p:txBody>
          <a:bodyPr/>
          <a:lstStyle>
            <a:lvl1pPr>
              <a:defRPr>
                <a:solidFill>
                  <a:schemeClr val="tx1"/>
                </a:solidFill>
              </a:defRPr>
            </a:lvl1pPr>
          </a:lstStyle>
          <a:p>
            <a:r>
              <a:rPr lang="en-US" smtClean="0"/>
              <a:t>Click to edit Master title style</a:t>
            </a:r>
            <a:endParaRPr lang="de-DE" dirty="0"/>
          </a:p>
        </p:txBody>
      </p:sp>
      <p:sp>
        <p:nvSpPr>
          <p:cNvPr id="9" name="Subtitle 2"/>
          <p:cNvSpPr>
            <a:spLocks noGrp="1"/>
          </p:cNvSpPr>
          <p:nvPr>
            <p:ph type="subTitle" idx="1"/>
          </p:nvPr>
        </p:nvSpPr>
        <p:spPr>
          <a:xfrm>
            <a:off x="1371600" y="2914650"/>
            <a:ext cx="6400800" cy="1314450"/>
          </a:xfrm>
        </p:spPr>
        <p:txBody>
          <a:bodyPr/>
          <a:lstStyle>
            <a:lvl1pPr marL="0" indent="0" algn="ctr">
              <a:buNone/>
              <a:defRPr sz="210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288991094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6_Blank">
    <p:spTree>
      <p:nvGrpSpPr>
        <p:cNvPr id="1" name=""/>
        <p:cNvGrpSpPr/>
        <p:nvPr/>
      </p:nvGrpSpPr>
      <p:grpSpPr>
        <a:xfrm>
          <a:off x="0" y="0"/>
          <a:ext cx="0" cy="0"/>
          <a:chOff x="0" y="0"/>
          <a:chExt cx="0" cy="0"/>
        </a:xfrm>
      </p:grpSpPr>
      <p:pic>
        <p:nvPicPr>
          <p:cNvPr id="4" name="Picture 11"/>
          <p:cNvPicPr>
            <a:picLocks noChangeAspect="1"/>
          </p:cNvPicPr>
          <p:nvPr/>
        </p:nvPicPr>
        <p:blipFill rotWithShape="1">
          <a:blip r:embed="rId2" cstate="print">
            <a:clrChange>
              <a:clrFrom>
                <a:srgbClr val="FDFFFF"/>
              </a:clrFrom>
              <a:clrTo>
                <a:srgbClr val="FDFFFF">
                  <a:alpha val="0"/>
                </a:srgbClr>
              </a:clrTo>
            </a:clrChange>
            <a:duotone>
              <a:schemeClr val="accent1">
                <a:shade val="45000"/>
                <a:satMod val="135000"/>
              </a:schemeClr>
              <a:prstClr val="white"/>
            </a:duotone>
            <a:extLst/>
          </a:blip>
          <a:srcRect l="1857" t="13108" b="25578"/>
          <a:stretch/>
        </p:blipFill>
        <p:spPr>
          <a:xfrm>
            <a:off x="133350" y="2085696"/>
            <a:ext cx="8974138" cy="3027504"/>
          </a:xfrm>
          <a:prstGeom prst="rect">
            <a:avLst/>
          </a:prstGeom>
          <a:effectLst>
            <a:softEdge rad="635000"/>
          </a:effectLst>
        </p:spPr>
      </p:pic>
      <p:pic>
        <p:nvPicPr>
          <p:cNvPr id="5" name="Picture 5" descr="C:\Users\afuchs\AppData\Local\Temp\Temp2_MediaBin_Items_1.zip\ms_Learning_b.gif"/>
          <p:cNvPicPr>
            <a:picLocks noChangeAspect="1" noChangeArrowheads="1"/>
          </p:cNvPicPr>
          <p:nvPr/>
        </p:nvPicPr>
        <p:blipFill>
          <a:blip r:embed="rId3" cstate="print"/>
          <a:srcRect/>
          <a:stretch>
            <a:fillRect/>
          </a:stretch>
        </p:blipFill>
        <p:spPr bwMode="auto">
          <a:xfrm>
            <a:off x="6780213" y="4714876"/>
            <a:ext cx="2328862" cy="364331"/>
          </a:xfrm>
          <a:prstGeom prst="rect">
            <a:avLst/>
          </a:prstGeom>
          <a:noFill/>
          <a:ln w="9525">
            <a:noFill/>
            <a:miter lim="800000"/>
            <a:headEnd/>
            <a:tailEnd/>
          </a:ln>
        </p:spPr>
      </p:pic>
      <p:sp>
        <p:nvSpPr>
          <p:cNvPr id="6" name="TextBox 9"/>
          <p:cNvSpPr txBox="1"/>
          <p:nvPr/>
        </p:nvSpPr>
        <p:spPr>
          <a:xfrm>
            <a:off x="0" y="1059656"/>
            <a:ext cx="9144000" cy="300082"/>
          </a:xfrm>
          <a:prstGeom prst="rect">
            <a:avLst/>
          </a:prstGeom>
          <a:solidFill>
            <a:schemeClr val="bg1">
              <a:alpha val="50000"/>
            </a:schemeClr>
          </a:solidFill>
        </p:spPr>
        <p:txBody>
          <a:bodyPr>
            <a:spAutoFit/>
          </a:bodyPr>
          <a:lstStyle/>
          <a:p>
            <a:pPr algn="r" defTabSz="685800">
              <a:defRPr/>
            </a:pPr>
            <a:endParaRPr lang="en-US" sz="1350" dirty="0">
              <a:solidFill>
                <a:srgbClr val="1A3D6C"/>
              </a:solidFill>
              <a:latin typeface="Tahoma" pitchFamily="34" charset="0"/>
              <a:ea typeface="Tahoma" pitchFamily="34" charset="0"/>
              <a:cs typeface="Tahoma" pitchFamily="34" charset="0"/>
            </a:endParaRPr>
          </a:p>
        </p:txBody>
      </p:sp>
      <p:sp>
        <p:nvSpPr>
          <p:cNvPr id="7" name="TextBox 10"/>
          <p:cNvSpPr txBox="1"/>
          <p:nvPr/>
        </p:nvSpPr>
        <p:spPr>
          <a:xfrm>
            <a:off x="2484439" y="86917"/>
            <a:ext cx="6551612" cy="738664"/>
          </a:xfrm>
          <a:prstGeom prst="rect">
            <a:avLst/>
          </a:prstGeom>
          <a:noFill/>
        </p:spPr>
        <p:txBody>
          <a:bodyPr>
            <a:spAutoFit/>
          </a:bodyPr>
          <a:lstStyle/>
          <a:p>
            <a:pPr algn="r" defTabSz="685800">
              <a:defRPr/>
            </a:pPr>
            <a:r>
              <a:rPr lang="de-DE" sz="2100" dirty="0">
                <a:solidFill>
                  <a:prstClr val="black"/>
                </a:solidFill>
                <a:effectLst>
                  <a:outerShdw blurRad="38100" dist="38100" dir="2700000" algn="tl">
                    <a:srgbClr val="000000">
                      <a:alpha val="43137"/>
                    </a:srgbClr>
                  </a:outerShdw>
                </a:effectLst>
                <a:latin typeface="Tahoma" pitchFamily="34" charset="0"/>
                <a:ea typeface="Tahoma" pitchFamily="34" charset="0"/>
                <a:cs typeface="Tahoma" pitchFamily="34" charset="0"/>
              </a:rPr>
              <a:t>MCT &amp; Educator</a:t>
            </a:r>
          </a:p>
          <a:p>
            <a:pPr algn="r" defTabSz="685800">
              <a:defRPr/>
            </a:pPr>
            <a:r>
              <a:rPr lang="de-DE"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rPr>
              <a:t>Virtual Summit 2010</a:t>
            </a:r>
            <a:endParaRPr lang="en-US"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8" name="Title 1"/>
          <p:cNvSpPr>
            <a:spLocks noGrp="1"/>
          </p:cNvSpPr>
          <p:nvPr>
            <p:ph type="ctrTitle"/>
          </p:nvPr>
        </p:nvSpPr>
        <p:spPr>
          <a:xfrm>
            <a:off x="685800" y="1597820"/>
            <a:ext cx="7772400" cy="1102519"/>
          </a:xfrm>
        </p:spPr>
        <p:txBody>
          <a:bodyPr/>
          <a:lstStyle>
            <a:lvl1pPr>
              <a:defRPr>
                <a:solidFill>
                  <a:schemeClr val="tx1"/>
                </a:solidFill>
              </a:defRPr>
            </a:lvl1pPr>
          </a:lstStyle>
          <a:p>
            <a:r>
              <a:rPr lang="en-US" smtClean="0"/>
              <a:t>Click to edit Master title style</a:t>
            </a:r>
            <a:endParaRPr lang="de-DE" dirty="0"/>
          </a:p>
        </p:txBody>
      </p:sp>
      <p:sp>
        <p:nvSpPr>
          <p:cNvPr id="9" name="Subtitle 2"/>
          <p:cNvSpPr>
            <a:spLocks noGrp="1"/>
          </p:cNvSpPr>
          <p:nvPr>
            <p:ph type="subTitle" idx="1"/>
          </p:nvPr>
        </p:nvSpPr>
        <p:spPr>
          <a:xfrm>
            <a:off x="1371600" y="2914650"/>
            <a:ext cx="6400800" cy="1314450"/>
          </a:xfrm>
        </p:spPr>
        <p:txBody>
          <a:bodyPr/>
          <a:lstStyle>
            <a:lvl1pPr marL="0" indent="0" algn="ctr">
              <a:buNone/>
              <a:defRPr sz="210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209112170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7_Blank">
    <p:spTree>
      <p:nvGrpSpPr>
        <p:cNvPr id="1" name=""/>
        <p:cNvGrpSpPr/>
        <p:nvPr/>
      </p:nvGrpSpPr>
      <p:grpSpPr>
        <a:xfrm>
          <a:off x="0" y="0"/>
          <a:ext cx="0" cy="0"/>
          <a:chOff x="0" y="0"/>
          <a:chExt cx="0" cy="0"/>
        </a:xfrm>
      </p:grpSpPr>
      <p:pic>
        <p:nvPicPr>
          <p:cNvPr id="4" name="Picture 11"/>
          <p:cNvPicPr>
            <a:picLocks noChangeAspect="1"/>
          </p:cNvPicPr>
          <p:nvPr/>
        </p:nvPicPr>
        <p:blipFill rotWithShape="1">
          <a:blip r:embed="rId2" cstate="print">
            <a:clrChange>
              <a:clrFrom>
                <a:srgbClr val="FDFFFF"/>
              </a:clrFrom>
              <a:clrTo>
                <a:srgbClr val="FDFFFF">
                  <a:alpha val="0"/>
                </a:srgbClr>
              </a:clrTo>
            </a:clrChange>
            <a:duotone>
              <a:schemeClr val="accent1">
                <a:shade val="45000"/>
                <a:satMod val="135000"/>
              </a:schemeClr>
              <a:prstClr val="white"/>
            </a:duotone>
            <a:extLst/>
          </a:blip>
          <a:srcRect l="1857" t="13108" b="25578"/>
          <a:stretch/>
        </p:blipFill>
        <p:spPr>
          <a:xfrm>
            <a:off x="133350" y="2085696"/>
            <a:ext cx="8974138" cy="3027504"/>
          </a:xfrm>
          <a:prstGeom prst="rect">
            <a:avLst/>
          </a:prstGeom>
          <a:effectLst>
            <a:softEdge rad="635000"/>
          </a:effectLst>
        </p:spPr>
      </p:pic>
      <p:pic>
        <p:nvPicPr>
          <p:cNvPr id="5" name="Picture 5" descr="C:\Users\afuchs\AppData\Local\Temp\Temp2_MediaBin_Items_1.zip\ms_Learning_b.gif"/>
          <p:cNvPicPr>
            <a:picLocks noChangeAspect="1" noChangeArrowheads="1"/>
          </p:cNvPicPr>
          <p:nvPr/>
        </p:nvPicPr>
        <p:blipFill>
          <a:blip r:embed="rId3" cstate="print"/>
          <a:srcRect/>
          <a:stretch>
            <a:fillRect/>
          </a:stretch>
        </p:blipFill>
        <p:spPr bwMode="auto">
          <a:xfrm>
            <a:off x="6780213" y="4714876"/>
            <a:ext cx="2328862" cy="364331"/>
          </a:xfrm>
          <a:prstGeom prst="rect">
            <a:avLst/>
          </a:prstGeom>
          <a:noFill/>
          <a:ln w="9525">
            <a:noFill/>
            <a:miter lim="800000"/>
            <a:headEnd/>
            <a:tailEnd/>
          </a:ln>
        </p:spPr>
      </p:pic>
      <p:sp>
        <p:nvSpPr>
          <p:cNvPr id="6" name="TextBox 9"/>
          <p:cNvSpPr txBox="1"/>
          <p:nvPr/>
        </p:nvSpPr>
        <p:spPr>
          <a:xfrm>
            <a:off x="0" y="1059656"/>
            <a:ext cx="9144000" cy="300082"/>
          </a:xfrm>
          <a:prstGeom prst="rect">
            <a:avLst/>
          </a:prstGeom>
          <a:solidFill>
            <a:schemeClr val="bg1">
              <a:alpha val="50000"/>
            </a:schemeClr>
          </a:solidFill>
        </p:spPr>
        <p:txBody>
          <a:bodyPr>
            <a:spAutoFit/>
          </a:bodyPr>
          <a:lstStyle/>
          <a:p>
            <a:pPr algn="r" defTabSz="685800">
              <a:defRPr/>
            </a:pPr>
            <a:endParaRPr lang="en-US" sz="1350" dirty="0">
              <a:solidFill>
                <a:srgbClr val="1A3D6C"/>
              </a:solidFill>
              <a:latin typeface="Tahoma" pitchFamily="34" charset="0"/>
              <a:ea typeface="Tahoma" pitchFamily="34" charset="0"/>
              <a:cs typeface="Tahoma" pitchFamily="34" charset="0"/>
            </a:endParaRPr>
          </a:p>
        </p:txBody>
      </p:sp>
      <p:sp>
        <p:nvSpPr>
          <p:cNvPr id="7" name="TextBox 10"/>
          <p:cNvSpPr txBox="1"/>
          <p:nvPr/>
        </p:nvSpPr>
        <p:spPr>
          <a:xfrm>
            <a:off x="2484439" y="86917"/>
            <a:ext cx="6551612" cy="738664"/>
          </a:xfrm>
          <a:prstGeom prst="rect">
            <a:avLst/>
          </a:prstGeom>
          <a:noFill/>
        </p:spPr>
        <p:txBody>
          <a:bodyPr>
            <a:spAutoFit/>
          </a:bodyPr>
          <a:lstStyle/>
          <a:p>
            <a:pPr algn="r" defTabSz="685800">
              <a:defRPr/>
            </a:pPr>
            <a:r>
              <a:rPr lang="de-DE" sz="2100" dirty="0">
                <a:solidFill>
                  <a:prstClr val="black"/>
                </a:solidFill>
                <a:effectLst>
                  <a:outerShdw blurRad="38100" dist="38100" dir="2700000" algn="tl">
                    <a:srgbClr val="000000">
                      <a:alpha val="43137"/>
                    </a:srgbClr>
                  </a:outerShdw>
                </a:effectLst>
                <a:latin typeface="Tahoma" pitchFamily="34" charset="0"/>
                <a:ea typeface="Tahoma" pitchFamily="34" charset="0"/>
                <a:cs typeface="Tahoma" pitchFamily="34" charset="0"/>
              </a:rPr>
              <a:t>MCT &amp; Educator</a:t>
            </a:r>
          </a:p>
          <a:p>
            <a:pPr algn="r" defTabSz="685800">
              <a:defRPr/>
            </a:pPr>
            <a:r>
              <a:rPr lang="de-DE"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rPr>
              <a:t>Virtual Summit 2010</a:t>
            </a:r>
            <a:endParaRPr lang="en-US"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8" name="Title 1"/>
          <p:cNvSpPr>
            <a:spLocks noGrp="1"/>
          </p:cNvSpPr>
          <p:nvPr>
            <p:ph type="ctrTitle"/>
          </p:nvPr>
        </p:nvSpPr>
        <p:spPr>
          <a:xfrm>
            <a:off x="685800" y="1597820"/>
            <a:ext cx="7772400" cy="1102519"/>
          </a:xfrm>
        </p:spPr>
        <p:txBody>
          <a:bodyPr/>
          <a:lstStyle>
            <a:lvl1pPr>
              <a:defRPr>
                <a:solidFill>
                  <a:schemeClr val="tx1"/>
                </a:solidFill>
              </a:defRPr>
            </a:lvl1pPr>
          </a:lstStyle>
          <a:p>
            <a:r>
              <a:rPr lang="en-US" smtClean="0"/>
              <a:t>Click to edit Master title style</a:t>
            </a:r>
            <a:endParaRPr lang="de-DE" dirty="0"/>
          </a:p>
        </p:txBody>
      </p:sp>
      <p:sp>
        <p:nvSpPr>
          <p:cNvPr id="9" name="Subtitle 2"/>
          <p:cNvSpPr>
            <a:spLocks noGrp="1"/>
          </p:cNvSpPr>
          <p:nvPr>
            <p:ph type="subTitle" idx="1"/>
          </p:nvPr>
        </p:nvSpPr>
        <p:spPr>
          <a:xfrm>
            <a:off x="1371600" y="2914650"/>
            <a:ext cx="6400800" cy="1314450"/>
          </a:xfrm>
        </p:spPr>
        <p:txBody>
          <a:bodyPr/>
          <a:lstStyle>
            <a:lvl1pPr marL="0" indent="0" algn="ctr">
              <a:buNone/>
              <a:defRPr sz="210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20686132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8_Blank">
    <p:spTree>
      <p:nvGrpSpPr>
        <p:cNvPr id="1" name=""/>
        <p:cNvGrpSpPr/>
        <p:nvPr/>
      </p:nvGrpSpPr>
      <p:grpSpPr>
        <a:xfrm>
          <a:off x="0" y="0"/>
          <a:ext cx="0" cy="0"/>
          <a:chOff x="0" y="0"/>
          <a:chExt cx="0" cy="0"/>
        </a:xfrm>
      </p:grpSpPr>
      <p:pic>
        <p:nvPicPr>
          <p:cNvPr id="4" name="Picture 11"/>
          <p:cNvPicPr>
            <a:picLocks noChangeAspect="1"/>
          </p:cNvPicPr>
          <p:nvPr/>
        </p:nvPicPr>
        <p:blipFill rotWithShape="1">
          <a:blip r:embed="rId2" cstate="print">
            <a:clrChange>
              <a:clrFrom>
                <a:srgbClr val="FDFFFF"/>
              </a:clrFrom>
              <a:clrTo>
                <a:srgbClr val="FDFFFF">
                  <a:alpha val="0"/>
                </a:srgbClr>
              </a:clrTo>
            </a:clrChange>
            <a:duotone>
              <a:schemeClr val="accent1">
                <a:shade val="45000"/>
                <a:satMod val="135000"/>
              </a:schemeClr>
              <a:prstClr val="white"/>
            </a:duotone>
            <a:extLst/>
          </a:blip>
          <a:srcRect l="1857" t="13108" b="25578"/>
          <a:stretch/>
        </p:blipFill>
        <p:spPr>
          <a:xfrm>
            <a:off x="133350" y="2085696"/>
            <a:ext cx="8974138" cy="3027504"/>
          </a:xfrm>
          <a:prstGeom prst="rect">
            <a:avLst/>
          </a:prstGeom>
          <a:effectLst>
            <a:softEdge rad="635000"/>
          </a:effectLst>
        </p:spPr>
      </p:pic>
      <p:pic>
        <p:nvPicPr>
          <p:cNvPr id="5" name="Picture 5" descr="C:\Users\afuchs\AppData\Local\Temp\Temp2_MediaBin_Items_1.zip\ms_Learning_b.gif"/>
          <p:cNvPicPr>
            <a:picLocks noChangeAspect="1" noChangeArrowheads="1"/>
          </p:cNvPicPr>
          <p:nvPr/>
        </p:nvPicPr>
        <p:blipFill>
          <a:blip r:embed="rId3" cstate="print"/>
          <a:srcRect/>
          <a:stretch>
            <a:fillRect/>
          </a:stretch>
        </p:blipFill>
        <p:spPr bwMode="auto">
          <a:xfrm>
            <a:off x="6780213" y="4714876"/>
            <a:ext cx="2328862" cy="364331"/>
          </a:xfrm>
          <a:prstGeom prst="rect">
            <a:avLst/>
          </a:prstGeom>
          <a:noFill/>
          <a:ln w="9525">
            <a:noFill/>
            <a:miter lim="800000"/>
            <a:headEnd/>
            <a:tailEnd/>
          </a:ln>
        </p:spPr>
      </p:pic>
      <p:sp>
        <p:nvSpPr>
          <p:cNvPr id="6" name="TextBox 9"/>
          <p:cNvSpPr txBox="1"/>
          <p:nvPr/>
        </p:nvSpPr>
        <p:spPr>
          <a:xfrm>
            <a:off x="0" y="1059656"/>
            <a:ext cx="9144000" cy="300082"/>
          </a:xfrm>
          <a:prstGeom prst="rect">
            <a:avLst/>
          </a:prstGeom>
          <a:solidFill>
            <a:schemeClr val="bg1">
              <a:alpha val="50000"/>
            </a:schemeClr>
          </a:solidFill>
        </p:spPr>
        <p:txBody>
          <a:bodyPr>
            <a:spAutoFit/>
          </a:bodyPr>
          <a:lstStyle/>
          <a:p>
            <a:pPr algn="r" defTabSz="685800">
              <a:defRPr/>
            </a:pPr>
            <a:endParaRPr lang="en-US" sz="1350" dirty="0">
              <a:solidFill>
                <a:srgbClr val="1A3D6C"/>
              </a:solidFill>
              <a:latin typeface="Tahoma" pitchFamily="34" charset="0"/>
              <a:ea typeface="Tahoma" pitchFamily="34" charset="0"/>
              <a:cs typeface="Tahoma" pitchFamily="34" charset="0"/>
            </a:endParaRPr>
          </a:p>
        </p:txBody>
      </p:sp>
      <p:sp>
        <p:nvSpPr>
          <p:cNvPr id="7" name="TextBox 10"/>
          <p:cNvSpPr txBox="1"/>
          <p:nvPr/>
        </p:nvSpPr>
        <p:spPr>
          <a:xfrm>
            <a:off x="2484439" y="86917"/>
            <a:ext cx="6551612" cy="738664"/>
          </a:xfrm>
          <a:prstGeom prst="rect">
            <a:avLst/>
          </a:prstGeom>
          <a:noFill/>
        </p:spPr>
        <p:txBody>
          <a:bodyPr>
            <a:spAutoFit/>
          </a:bodyPr>
          <a:lstStyle/>
          <a:p>
            <a:pPr algn="r" defTabSz="685800">
              <a:defRPr/>
            </a:pPr>
            <a:r>
              <a:rPr lang="de-DE" sz="2100" dirty="0">
                <a:solidFill>
                  <a:prstClr val="black"/>
                </a:solidFill>
                <a:effectLst>
                  <a:outerShdw blurRad="38100" dist="38100" dir="2700000" algn="tl">
                    <a:srgbClr val="000000">
                      <a:alpha val="43137"/>
                    </a:srgbClr>
                  </a:outerShdw>
                </a:effectLst>
                <a:latin typeface="Tahoma" pitchFamily="34" charset="0"/>
                <a:ea typeface="Tahoma" pitchFamily="34" charset="0"/>
                <a:cs typeface="Tahoma" pitchFamily="34" charset="0"/>
              </a:rPr>
              <a:t>MCT &amp; Educator</a:t>
            </a:r>
          </a:p>
          <a:p>
            <a:pPr algn="r" defTabSz="685800">
              <a:defRPr/>
            </a:pPr>
            <a:r>
              <a:rPr lang="de-DE"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rPr>
              <a:t>Virtual Summit 2010</a:t>
            </a:r>
            <a:endParaRPr lang="en-US"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8" name="Title 1"/>
          <p:cNvSpPr>
            <a:spLocks noGrp="1"/>
          </p:cNvSpPr>
          <p:nvPr>
            <p:ph type="ctrTitle"/>
          </p:nvPr>
        </p:nvSpPr>
        <p:spPr>
          <a:xfrm>
            <a:off x="685800" y="1597820"/>
            <a:ext cx="7772400" cy="1102519"/>
          </a:xfrm>
        </p:spPr>
        <p:txBody>
          <a:bodyPr/>
          <a:lstStyle>
            <a:lvl1pPr>
              <a:defRPr>
                <a:solidFill>
                  <a:schemeClr val="tx1"/>
                </a:solidFill>
              </a:defRPr>
            </a:lvl1pPr>
          </a:lstStyle>
          <a:p>
            <a:r>
              <a:rPr lang="en-US" smtClean="0"/>
              <a:t>Click to edit Master title style</a:t>
            </a:r>
            <a:endParaRPr lang="de-DE" dirty="0"/>
          </a:p>
        </p:txBody>
      </p:sp>
      <p:sp>
        <p:nvSpPr>
          <p:cNvPr id="9" name="Subtitle 2"/>
          <p:cNvSpPr>
            <a:spLocks noGrp="1"/>
          </p:cNvSpPr>
          <p:nvPr>
            <p:ph type="subTitle" idx="1"/>
          </p:nvPr>
        </p:nvSpPr>
        <p:spPr>
          <a:xfrm>
            <a:off x="1371600" y="2914650"/>
            <a:ext cx="6400800" cy="1314450"/>
          </a:xfrm>
        </p:spPr>
        <p:txBody>
          <a:bodyPr/>
          <a:lstStyle>
            <a:lvl1pPr marL="0" indent="0" algn="ctr">
              <a:buNone/>
              <a:defRPr sz="210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369086345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9_Blank">
    <p:spTree>
      <p:nvGrpSpPr>
        <p:cNvPr id="1" name=""/>
        <p:cNvGrpSpPr/>
        <p:nvPr/>
      </p:nvGrpSpPr>
      <p:grpSpPr>
        <a:xfrm>
          <a:off x="0" y="0"/>
          <a:ext cx="0" cy="0"/>
          <a:chOff x="0" y="0"/>
          <a:chExt cx="0" cy="0"/>
        </a:xfrm>
      </p:grpSpPr>
      <p:pic>
        <p:nvPicPr>
          <p:cNvPr id="4" name="Picture 11"/>
          <p:cNvPicPr>
            <a:picLocks noChangeAspect="1"/>
          </p:cNvPicPr>
          <p:nvPr/>
        </p:nvPicPr>
        <p:blipFill rotWithShape="1">
          <a:blip r:embed="rId2" cstate="print">
            <a:clrChange>
              <a:clrFrom>
                <a:srgbClr val="FDFFFF"/>
              </a:clrFrom>
              <a:clrTo>
                <a:srgbClr val="FDFFFF">
                  <a:alpha val="0"/>
                </a:srgbClr>
              </a:clrTo>
            </a:clrChange>
            <a:duotone>
              <a:schemeClr val="accent1">
                <a:shade val="45000"/>
                <a:satMod val="135000"/>
              </a:schemeClr>
              <a:prstClr val="white"/>
            </a:duotone>
            <a:extLst/>
          </a:blip>
          <a:srcRect l="1857" t="13108" b="25578"/>
          <a:stretch/>
        </p:blipFill>
        <p:spPr>
          <a:xfrm>
            <a:off x="133350" y="2085696"/>
            <a:ext cx="8974138" cy="3027504"/>
          </a:xfrm>
          <a:prstGeom prst="rect">
            <a:avLst/>
          </a:prstGeom>
          <a:effectLst>
            <a:softEdge rad="635000"/>
          </a:effectLst>
        </p:spPr>
      </p:pic>
      <p:pic>
        <p:nvPicPr>
          <p:cNvPr id="5" name="Picture 5" descr="C:\Users\afuchs\AppData\Local\Temp\Temp2_MediaBin_Items_1.zip\ms_Learning_b.gif"/>
          <p:cNvPicPr>
            <a:picLocks noChangeAspect="1" noChangeArrowheads="1"/>
          </p:cNvPicPr>
          <p:nvPr/>
        </p:nvPicPr>
        <p:blipFill>
          <a:blip r:embed="rId3" cstate="print"/>
          <a:srcRect/>
          <a:stretch>
            <a:fillRect/>
          </a:stretch>
        </p:blipFill>
        <p:spPr bwMode="auto">
          <a:xfrm>
            <a:off x="6780213" y="4714876"/>
            <a:ext cx="2328862" cy="364331"/>
          </a:xfrm>
          <a:prstGeom prst="rect">
            <a:avLst/>
          </a:prstGeom>
          <a:noFill/>
          <a:ln w="9525">
            <a:noFill/>
            <a:miter lim="800000"/>
            <a:headEnd/>
            <a:tailEnd/>
          </a:ln>
        </p:spPr>
      </p:pic>
      <p:sp>
        <p:nvSpPr>
          <p:cNvPr id="6" name="TextBox 9"/>
          <p:cNvSpPr txBox="1"/>
          <p:nvPr/>
        </p:nvSpPr>
        <p:spPr>
          <a:xfrm>
            <a:off x="0" y="1059656"/>
            <a:ext cx="9144000" cy="300082"/>
          </a:xfrm>
          <a:prstGeom prst="rect">
            <a:avLst/>
          </a:prstGeom>
          <a:solidFill>
            <a:schemeClr val="bg1">
              <a:alpha val="50000"/>
            </a:schemeClr>
          </a:solidFill>
        </p:spPr>
        <p:txBody>
          <a:bodyPr>
            <a:spAutoFit/>
          </a:bodyPr>
          <a:lstStyle/>
          <a:p>
            <a:pPr algn="r" defTabSz="685800">
              <a:defRPr/>
            </a:pPr>
            <a:endParaRPr lang="en-US" sz="1350" dirty="0">
              <a:solidFill>
                <a:srgbClr val="1A3D6C"/>
              </a:solidFill>
              <a:latin typeface="Tahoma" pitchFamily="34" charset="0"/>
              <a:ea typeface="Tahoma" pitchFamily="34" charset="0"/>
              <a:cs typeface="Tahoma" pitchFamily="34" charset="0"/>
            </a:endParaRPr>
          </a:p>
        </p:txBody>
      </p:sp>
      <p:sp>
        <p:nvSpPr>
          <p:cNvPr id="7" name="TextBox 10"/>
          <p:cNvSpPr txBox="1"/>
          <p:nvPr/>
        </p:nvSpPr>
        <p:spPr>
          <a:xfrm>
            <a:off x="2484439" y="86917"/>
            <a:ext cx="6551612" cy="738664"/>
          </a:xfrm>
          <a:prstGeom prst="rect">
            <a:avLst/>
          </a:prstGeom>
          <a:noFill/>
        </p:spPr>
        <p:txBody>
          <a:bodyPr>
            <a:spAutoFit/>
          </a:bodyPr>
          <a:lstStyle/>
          <a:p>
            <a:pPr algn="r" defTabSz="685800">
              <a:defRPr/>
            </a:pPr>
            <a:r>
              <a:rPr lang="de-DE" sz="2100" dirty="0">
                <a:solidFill>
                  <a:prstClr val="black"/>
                </a:solidFill>
                <a:effectLst>
                  <a:outerShdw blurRad="38100" dist="38100" dir="2700000" algn="tl">
                    <a:srgbClr val="000000">
                      <a:alpha val="43137"/>
                    </a:srgbClr>
                  </a:outerShdw>
                </a:effectLst>
                <a:latin typeface="Tahoma" pitchFamily="34" charset="0"/>
                <a:ea typeface="Tahoma" pitchFamily="34" charset="0"/>
                <a:cs typeface="Tahoma" pitchFamily="34" charset="0"/>
              </a:rPr>
              <a:t>MCT &amp; Educator</a:t>
            </a:r>
          </a:p>
          <a:p>
            <a:pPr algn="r" defTabSz="685800">
              <a:defRPr/>
            </a:pPr>
            <a:r>
              <a:rPr lang="de-DE"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rPr>
              <a:t>Virtual Summit 2010</a:t>
            </a:r>
            <a:endParaRPr lang="en-US"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8" name="Title 1"/>
          <p:cNvSpPr>
            <a:spLocks noGrp="1"/>
          </p:cNvSpPr>
          <p:nvPr>
            <p:ph type="ctrTitle"/>
          </p:nvPr>
        </p:nvSpPr>
        <p:spPr>
          <a:xfrm>
            <a:off x="685800" y="1597820"/>
            <a:ext cx="7772400" cy="1102519"/>
          </a:xfrm>
        </p:spPr>
        <p:txBody>
          <a:bodyPr/>
          <a:lstStyle>
            <a:lvl1pPr>
              <a:defRPr>
                <a:solidFill>
                  <a:schemeClr val="tx1"/>
                </a:solidFill>
              </a:defRPr>
            </a:lvl1pPr>
          </a:lstStyle>
          <a:p>
            <a:r>
              <a:rPr lang="en-US" smtClean="0"/>
              <a:t>Click to edit Master title style</a:t>
            </a:r>
            <a:endParaRPr lang="de-DE" dirty="0"/>
          </a:p>
        </p:txBody>
      </p:sp>
      <p:sp>
        <p:nvSpPr>
          <p:cNvPr id="9" name="Subtitle 2"/>
          <p:cNvSpPr>
            <a:spLocks noGrp="1"/>
          </p:cNvSpPr>
          <p:nvPr>
            <p:ph type="subTitle" idx="1"/>
          </p:nvPr>
        </p:nvSpPr>
        <p:spPr>
          <a:xfrm>
            <a:off x="1371600" y="2914650"/>
            <a:ext cx="6400800" cy="1314450"/>
          </a:xfrm>
        </p:spPr>
        <p:txBody>
          <a:bodyPr/>
          <a:lstStyle>
            <a:lvl1pPr marL="0" indent="0" algn="ctr">
              <a:buNone/>
              <a:defRPr sz="210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202071598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10_Blank">
    <p:spTree>
      <p:nvGrpSpPr>
        <p:cNvPr id="1" name=""/>
        <p:cNvGrpSpPr/>
        <p:nvPr/>
      </p:nvGrpSpPr>
      <p:grpSpPr>
        <a:xfrm>
          <a:off x="0" y="0"/>
          <a:ext cx="0" cy="0"/>
          <a:chOff x="0" y="0"/>
          <a:chExt cx="0" cy="0"/>
        </a:xfrm>
      </p:grpSpPr>
      <p:pic>
        <p:nvPicPr>
          <p:cNvPr id="4" name="Picture 11"/>
          <p:cNvPicPr>
            <a:picLocks noChangeAspect="1"/>
          </p:cNvPicPr>
          <p:nvPr/>
        </p:nvPicPr>
        <p:blipFill rotWithShape="1">
          <a:blip r:embed="rId2" cstate="print">
            <a:clrChange>
              <a:clrFrom>
                <a:srgbClr val="FDFFFF"/>
              </a:clrFrom>
              <a:clrTo>
                <a:srgbClr val="FDFFFF">
                  <a:alpha val="0"/>
                </a:srgbClr>
              </a:clrTo>
            </a:clrChange>
            <a:duotone>
              <a:schemeClr val="accent1">
                <a:shade val="45000"/>
                <a:satMod val="135000"/>
              </a:schemeClr>
              <a:prstClr val="white"/>
            </a:duotone>
            <a:extLst/>
          </a:blip>
          <a:srcRect l="1857" t="13108" b="25578"/>
          <a:stretch/>
        </p:blipFill>
        <p:spPr>
          <a:xfrm>
            <a:off x="133350" y="2085696"/>
            <a:ext cx="8974138" cy="3027504"/>
          </a:xfrm>
          <a:prstGeom prst="rect">
            <a:avLst/>
          </a:prstGeom>
          <a:effectLst>
            <a:softEdge rad="635000"/>
          </a:effectLst>
        </p:spPr>
      </p:pic>
      <p:pic>
        <p:nvPicPr>
          <p:cNvPr id="5" name="Picture 5" descr="C:\Users\afuchs\AppData\Local\Temp\Temp2_MediaBin_Items_1.zip\ms_Learning_b.gif"/>
          <p:cNvPicPr>
            <a:picLocks noChangeAspect="1" noChangeArrowheads="1"/>
          </p:cNvPicPr>
          <p:nvPr/>
        </p:nvPicPr>
        <p:blipFill>
          <a:blip r:embed="rId3" cstate="print"/>
          <a:srcRect/>
          <a:stretch>
            <a:fillRect/>
          </a:stretch>
        </p:blipFill>
        <p:spPr bwMode="auto">
          <a:xfrm>
            <a:off x="6780213" y="4714876"/>
            <a:ext cx="2328862" cy="364331"/>
          </a:xfrm>
          <a:prstGeom prst="rect">
            <a:avLst/>
          </a:prstGeom>
          <a:noFill/>
          <a:ln w="9525">
            <a:noFill/>
            <a:miter lim="800000"/>
            <a:headEnd/>
            <a:tailEnd/>
          </a:ln>
        </p:spPr>
      </p:pic>
      <p:sp>
        <p:nvSpPr>
          <p:cNvPr id="6" name="TextBox 9"/>
          <p:cNvSpPr txBox="1"/>
          <p:nvPr/>
        </p:nvSpPr>
        <p:spPr>
          <a:xfrm>
            <a:off x="0" y="1059656"/>
            <a:ext cx="9144000" cy="300082"/>
          </a:xfrm>
          <a:prstGeom prst="rect">
            <a:avLst/>
          </a:prstGeom>
          <a:solidFill>
            <a:schemeClr val="bg1">
              <a:alpha val="50000"/>
            </a:schemeClr>
          </a:solidFill>
        </p:spPr>
        <p:txBody>
          <a:bodyPr>
            <a:spAutoFit/>
          </a:bodyPr>
          <a:lstStyle/>
          <a:p>
            <a:pPr algn="r" defTabSz="685800">
              <a:defRPr/>
            </a:pPr>
            <a:endParaRPr lang="en-US" sz="1350" dirty="0">
              <a:solidFill>
                <a:srgbClr val="1A3D6C"/>
              </a:solidFill>
              <a:latin typeface="Tahoma" pitchFamily="34" charset="0"/>
              <a:ea typeface="Tahoma" pitchFamily="34" charset="0"/>
              <a:cs typeface="Tahoma" pitchFamily="34" charset="0"/>
            </a:endParaRPr>
          </a:p>
        </p:txBody>
      </p:sp>
      <p:sp>
        <p:nvSpPr>
          <p:cNvPr id="7" name="TextBox 10"/>
          <p:cNvSpPr txBox="1"/>
          <p:nvPr/>
        </p:nvSpPr>
        <p:spPr>
          <a:xfrm>
            <a:off x="2484439" y="86917"/>
            <a:ext cx="6551612" cy="738664"/>
          </a:xfrm>
          <a:prstGeom prst="rect">
            <a:avLst/>
          </a:prstGeom>
          <a:noFill/>
        </p:spPr>
        <p:txBody>
          <a:bodyPr>
            <a:spAutoFit/>
          </a:bodyPr>
          <a:lstStyle/>
          <a:p>
            <a:pPr algn="r" defTabSz="685800">
              <a:defRPr/>
            </a:pPr>
            <a:r>
              <a:rPr lang="de-DE" sz="2100" dirty="0">
                <a:solidFill>
                  <a:prstClr val="black"/>
                </a:solidFill>
                <a:effectLst>
                  <a:outerShdw blurRad="38100" dist="38100" dir="2700000" algn="tl">
                    <a:srgbClr val="000000">
                      <a:alpha val="43137"/>
                    </a:srgbClr>
                  </a:outerShdw>
                </a:effectLst>
                <a:latin typeface="Tahoma" pitchFamily="34" charset="0"/>
                <a:ea typeface="Tahoma" pitchFamily="34" charset="0"/>
                <a:cs typeface="Tahoma" pitchFamily="34" charset="0"/>
              </a:rPr>
              <a:t>MCT &amp; Educator</a:t>
            </a:r>
          </a:p>
          <a:p>
            <a:pPr algn="r" defTabSz="685800">
              <a:defRPr/>
            </a:pPr>
            <a:r>
              <a:rPr lang="de-DE"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rPr>
              <a:t>Virtual Summit 2010</a:t>
            </a:r>
            <a:endParaRPr lang="en-US"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8" name="Title 1"/>
          <p:cNvSpPr>
            <a:spLocks noGrp="1"/>
          </p:cNvSpPr>
          <p:nvPr>
            <p:ph type="ctrTitle"/>
          </p:nvPr>
        </p:nvSpPr>
        <p:spPr>
          <a:xfrm>
            <a:off x="685800" y="1597820"/>
            <a:ext cx="7772400" cy="1102519"/>
          </a:xfrm>
        </p:spPr>
        <p:txBody>
          <a:bodyPr/>
          <a:lstStyle>
            <a:lvl1pPr>
              <a:defRPr>
                <a:solidFill>
                  <a:schemeClr val="tx1"/>
                </a:solidFill>
              </a:defRPr>
            </a:lvl1pPr>
          </a:lstStyle>
          <a:p>
            <a:r>
              <a:rPr lang="en-US" smtClean="0"/>
              <a:t>Click to edit Master title style</a:t>
            </a:r>
            <a:endParaRPr lang="de-DE" dirty="0"/>
          </a:p>
        </p:txBody>
      </p:sp>
      <p:sp>
        <p:nvSpPr>
          <p:cNvPr id="9" name="Subtitle 2"/>
          <p:cNvSpPr>
            <a:spLocks noGrp="1"/>
          </p:cNvSpPr>
          <p:nvPr>
            <p:ph type="subTitle" idx="1"/>
          </p:nvPr>
        </p:nvSpPr>
        <p:spPr>
          <a:xfrm>
            <a:off x="1371600" y="2914650"/>
            <a:ext cx="6400800" cy="1314450"/>
          </a:xfrm>
        </p:spPr>
        <p:txBody>
          <a:bodyPr/>
          <a:lstStyle>
            <a:lvl1pPr marL="0" indent="0" algn="ctr">
              <a:buNone/>
              <a:defRPr sz="210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369845733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11_Blank">
    <p:spTree>
      <p:nvGrpSpPr>
        <p:cNvPr id="1" name=""/>
        <p:cNvGrpSpPr/>
        <p:nvPr/>
      </p:nvGrpSpPr>
      <p:grpSpPr>
        <a:xfrm>
          <a:off x="0" y="0"/>
          <a:ext cx="0" cy="0"/>
          <a:chOff x="0" y="0"/>
          <a:chExt cx="0" cy="0"/>
        </a:xfrm>
      </p:grpSpPr>
      <p:pic>
        <p:nvPicPr>
          <p:cNvPr id="4" name="Picture 11"/>
          <p:cNvPicPr>
            <a:picLocks noChangeAspect="1"/>
          </p:cNvPicPr>
          <p:nvPr/>
        </p:nvPicPr>
        <p:blipFill rotWithShape="1">
          <a:blip r:embed="rId2" cstate="print">
            <a:clrChange>
              <a:clrFrom>
                <a:srgbClr val="FDFFFF"/>
              </a:clrFrom>
              <a:clrTo>
                <a:srgbClr val="FDFFFF">
                  <a:alpha val="0"/>
                </a:srgbClr>
              </a:clrTo>
            </a:clrChange>
            <a:duotone>
              <a:schemeClr val="accent1">
                <a:shade val="45000"/>
                <a:satMod val="135000"/>
              </a:schemeClr>
              <a:prstClr val="white"/>
            </a:duotone>
            <a:extLst/>
          </a:blip>
          <a:srcRect l="1857" t="13108" b="25578"/>
          <a:stretch/>
        </p:blipFill>
        <p:spPr>
          <a:xfrm>
            <a:off x="133350" y="2085696"/>
            <a:ext cx="8974138" cy="3027504"/>
          </a:xfrm>
          <a:prstGeom prst="rect">
            <a:avLst/>
          </a:prstGeom>
          <a:effectLst>
            <a:softEdge rad="635000"/>
          </a:effectLst>
        </p:spPr>
      </p:pic>
      <p:pic>
        <p:nvPicPr>
          <p:cNvPr id="5" name="Picture 5" descr="C:\Users\afuchs\AppData\Local\Temp\Temp2_MediaBin_Items_1.zip\ms_Learning_b.gif"/>
          <p:cNvPicPr>
            <a:picLocks noChangeAspect="1" noChangeArrowheads="1"/>
          </p:cNvPicPr>
          <p:nvPr/>
        </p:nvPicPr>
        <p:blipFill>
          <a:blip r:embed="rId3" cstate="print"/>
          <a:srcRect/>
          <a:stretch>
            <a:fillRect/>
          </a:stretch>
        </p:blipFill>
        <p:spPr bwMode="auto">
          <a:xfrm>
            <a:off x="6780213" y="4714876"/>
            <a:ext cx="2328862" cy="364331"/>
          </a:xfrm>
          <a:prstGeom prst="rect">
            <a:avLst/>
          </a:prstGeom>
          <a:noFill/>
          <a:ln w="9525">
            <a:noFill/>
            <a:miter lim="800000"/>
            <a:headEnd/>
            <a:tailEnd/>
          </a:ln>
        </p:spPr>
      </p:pic>
      <p:sp>
        <p:nvSpPr>
          <p:cNvPr id="6" name="TextBox 9"/>
          <p:cNvSpPr txBox="1"/>
          <p:nvPr/>
        </p:nvSpPr>
        <p:spPr>
          <a:xfrm>
            <a:off x="0" y="1059656"/>
            <a:ext cx="9144000" cy="300082"/>
          </a:xfrm>
          <a:prstGeom prst="rect">
            <a:avLst/>
          </a:prstGeom>
          <a:solidFill>
            <a:schemeClr val="bg1">
              <a:alpha val="50000"/>
            </a:schemeClr>
          </a:solidFill>
        </p:spPr>
        <p:txBody>
          <a:bodyPr>
            <a:spAutoFit/>
          </a:bodyPr>
          <a:lstStyle/>
          <a:p>
            <a:pPr algn="r" defTabSz="685800">
              <a:defRPr/>
            </a:pPr>
            <a:endParaRPr lang="en-US" sz="1350" dirty="0">
              <a:solidFill>
                <a:srgbClr val="1A3D6C"/>
              </a:solidFill>
              <a:latin typeface="Tahoma" pitchFamily="34" charset="0"/>
              <a:ea typeface="Tahoma" pitchFamily="34" charset="0"/>
              <a:cs typeface="Tahoma" pitchFamily="34" charset="0"/>
            </a:endParaRPr>
          </a:p>
        </p:txBody>
      </p:sp>
      <p:sp>
        <p:nvSpPr>
          <p:cNvPr id="7" name="TextBox 10"/>
          <p:cNvSpPr txBox="1"/>
          <p:nvPr/>
        </p:nvSpPr>
        <p:spPr>
          <a:xfrm>
            <a:off x="2484439" y="86917"/>
            <a:ext cx="6551612" cy="738664"/>
          </a:xfrm>
          <a:prstGeom prst="rect">
            <a:avLst/>
          </a:prstGeom>
          <a:noFill/>
        </p:spPr>
        <p:txBody>
          <a:bodyPr>
            <a:spAutoFit/>
          </a:bodyPr>
          <a:lstStyle/>
          <a:p>
            <a:pPr algn="r" defTabSz="685800">
              <a:defRPr/>
            </a:pPr>
            <a:r>
              <a:rPr lang="de-DE" sz="2100" dirty="0">
                <a:solidFill>
                  <a:prstClr val="black"/>
                </a:solidFill>
                <a:effectLst>
                  <a:outerShdw blurRad="38100" dist="38100" dir="2700000" algn="tl">
                    <a:srgbClr val="000000">
                      <a:alpha val="43137"/>
                    </a:srgbClr>
                  </a:outerShdw>
                </a:effectLst>
                <a:latin typeface="Tahoma" pitchFamily="34" charset="0"/>
                <a:ea typeface="Tahoma" pitchFamily="34" charset="0"/>
                <a:cs typeface="Tahoma" pitchFamily="34" charset="0"/>
              </a:rPr>
              <a:t>MCT &amp; Educator</a:t>
            </a:r>
          </a:p>
          <a:p>
            <a:pPr algn="r" defTabSz="685800">
              <a:defRPr/>
            </a:pPr>
            <a:r>
              <a:rPr lang="de-DE"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rPr>
              <a:t>Virtual Summit 2010</a:t>
            </a:r>
            <a:endParaRPr lang="en-US"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8" name="Title 1"/>
          <p:cNvSpPr>
            <a:spLocks noGrp="1"/>
          </p:cNvSpPr>
          <p:nvPr>
            <p:ph type="ctrTitle"/>
          </p:nvPr>
        </p:nvSpPr>
        <p:spPr>
          <a:xfrm>
            <a:off x="685800" y="1597820"/>
            <a:ext cx="7772400" cy="1102519"/>
          </a:xfrm>
        </p:spPr>
        <p:txBody>
          <a:bodyPr/>
          <a:lstStyle>
            <a:lvl1pPr>
              <a:defRPr>
                <a:solidFill>
                  <a:schemeClr val="tx1"/>
                </a:solidFill>
              </a:defRPr>
            </a:lvl1pPr>
          </a:lstStyle>
          <a:p>
            <a:r>
              <a:rPr lang="en-US" smtClean="0"/>
              <a:t>Click to edit Master title style</a:t>
            </a:r>
            <a:endParaRPr lang="de-DE" dirty="0"/>
          </a:p>
        </p:txBody>
      </p:sp>
      <p:sp>
        <p:nvSpPr>
          <p:cNvPr id="9" name="Subtitle 2"/>
          <p:cNvSpPr>
            <a:spLocks noGrp="1"/>
          </p:cNvSpPr>
          <p:nvPr>
            <p:ph type="subTitle" idx="1"/>
          </p:nvPr>
        </p:nvSpPr>
        <p:spPr>
          <a:xfrm>
            <a:off x="1371600" y="2914650"/>
            <a:ext cx="6400800" cy="1314450"/>
          </a:xfrm>
        </p:spPr>
        <p:txBody>
          <a:bodyPr/>
          <a:lstStyle>
            <a:lvl1pPr marL="0" indent="0" algn="ctr">
              <a:buNone/>
              <a:defRPr sz="210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50058639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12_Blank">
    <p:spTree>
      <p:nvGrpSpPr>
        <p:cNvPr id="1" name=""/>
        <p:cNvGrpSpPr/>
        <p:nvPr/>
      </p:nvGrpSpPr>
      <p:grpSpPr>
        <a:xfrm>
          <a:off x="0" y="0"/>
          <a:ext cx="0" cy="0"/>
          <a:chOff x="0" y="0"/>
          <a:chExt cx="0" cy="0"/>
        </a:xfrm>
      </p:grpSpPr>
      <p:pic>
        <p:nvPicPr>
          <p:cNvPr id="4" name="Picture 11"/>
          <p:cNvPicPr>
            <a:picLocks noChangeAspect="1"/>
          </p:cNvPicPr>
          <p:nvPr/>
        </p:nvPicPr>
        <p:blipFill rotWithShape="1">
          <a:blip r:embed="rId2" cstate="print">
            <a:clrChange>
              <a:clrFrom>
                <a:srgbClr val="FDFFFF"/>
              </a:clrFrom>
              <a:clrTo>
                <a:srgbClr val="FDFFFF">
                  <a:alpha val="0"/>
                </a:srgbClr>
              </a:clrTo>
            </a:clrChange>
            <a:duotone>
              <a:schemeClr val="accent1">
                <a:shade val="45000"/>
                <a:satMod val="135000"/>
              </a:schemeClr>
              <a:prstClr val="white"/>
            </a:duotone>
            <a:extLst/>
          </a:blip>
          <a:srcRect l="1857" t="13108" b="25578"/>
          <a:stretch/>
        </p:blipFill>
        <p:spPr>
          <a:xfrm>
            <a:off x="133350" y="2085696"/>
            <a:ext cx="8974138" cy="3027504"/>
          </a:xfrm>
          <a:prstGeom prst="rect">
            <a:avLst/>
          </a:prstGeom>
          <a:effectLst>
            <a:softEdge rad="635000"/>
          </a:effectLst>
        </p:spPr>
      </p:pic>
      <p:pic>
        <p:nvPicPr>
          <p:cNvPr id="5" name="Picture 5" descr="C:\Users\afuchs\AppData\Local\Temp\Temp2_MediaBin_Items_1.zip\ms_Learning_b.gif"/>
          <p:cNvPicPr>
            <a:picLocks noChangeAspect="1" noChangeArrowheads="1"/>
          </p:cNvPicPr>
          <p:nvPr/>
        </p:nvPicPr>
        <p:blipFill>
          <a:blip r:embed="rId3" cstate="print"/>
          <a:srcRect/>
          <a:stretch>
            <a:fillRect/>
          </a:stretch>
        </p:blipFill>
        <p:spPr bwMode="auto">
          <a:xfrm>
            <a:off x="6780213" y="4714876"/>
            <a:ext cx="2328862" cy="364331"/>
          </a:xfrm>
          <a:prstGeom prst="rect">
            <a:avLst/>
          </a:prstGeom>
          <a:noFill/>
          <a:ln w="9525">
            <a:noFill/>
            <a:miter lim="800000"/>
            <a:headEnd/>
            <a:tailEnd/>
          </a:ln>
        </p:spPr>
      </p:pic>
      <p:sp>
        <p:nvSpPr>
          <p:cNvPr id="6" name="TextBox 9"/>
          <p:cNvSpPr txBox="1"/>
          <p:nvPr/>
        </p:nvSpPr>
        <p:spPr>
          <a:xfrm>
            <a:off x="0" y="1059656"/>
            <a:ext cx="9144000" cy="300082"/>
          </a:xfrm>
          <a:prstGeom prst="rect">
            <a:avLst/>
          </a:prstGeom>
          <a:solidFill>
            <a:schemeClr val="bg1">
              <a:alpha val="50000"/>
            </a:schemeClr>
          </a:solidFill>
        </p:spPr>
        <p:txBody>
          <a:bodyPr>
            <a:spAutoFit/>
          </a:bodyPr>
          <a:lstStyle/>
          <a:p>
            <a:pPr algn="r" defTabSz="685800">
              <a:defRPr/>
            </a:pPr>
            <a:endParaRPr lang="en-US" sz="1350" dirty="0">
              <a:solidFill>
                <a:srgbClr val="1A3D6C"/>
              </a:solidFill>
              <a:latin typeface="Tahoma" pitchFamily="34" charset="0"/>
              <a:ea typeface="Tahoma" pitchFamily="34" charset="0"/>
              <a:cs typeface="Tahoma" pitchFamily="34" charset="0"/>
            </a:endParaRPr>
          </a:p>
        </p:txBody>
      </p:sp>
      <p:sp>
        <p:nvSpPr>
          <p:cNvPr id="7" name="TextBox 10"/>
          <p:cNvSpPr txBox="1"/>
          <p:nvPr/>
        </p:nvSpPr>
        <p:spPr>
          <a:xfrm>
            <a:off x="2484439" y="86917"/>
            <a:ext cx="6551612" cy="738664"/>
          </a:xfrm>
          <a:prstGeom prst="rect">
            <a:avLst/>
          </a:prstGeom>
          <a:noFill/>
        </p:spPr>
        <p:txBody>
          <a:bodyPr>
            <a:spAutoFit/>
          </a:bodyPr>
          <a:lstStyle/>
          <a:p>
            <a:pPr algn="r" defTabSz="685800">
              <a:defRPr/>
            </a:pPr>
            <a:r>
              <a:rPr lang="de-DE" sz="2100" dirty="0">
                <a:solidFill>
                  <a:prstClr val="black"/>
                </a:solidFill>
                <a:effectLst>
                  <a:outerShdw blurRad="38100" dist="38100" dir="2700000" algn="tl">
                    <a:srgbClr val="000000">
                      <a:alpha val="43137"/>
                    </a:srgbClr>
                  </a:outerShdw>
                </a:effectLst>
                <a:latin typeface="Tahoma" pitchFamily="34" charset="0"/>
                <a:ea typeface="Tahoma" pitchFamily="34" charset="0"/>
                <a:cs typeface="Tahoma" pitchFamily="34" charset="0"/>
              </a:rPr>
              <a:t>MCT &amp; Educator</a:t>
            </a:r>
          </a:p>
          <a:p>
            <a:pPr algn="r" defTabSz="685800">
              <a:defRPr/>
            </a:pPr>
            <a:r>
              <a:rPr lang="de-DE"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rPr>
              <a:t>Virtual Summit 2010</a:t>
            </a:r>
            <a:endParaRPr lang="en-US"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8" name="Title 1"/>
          <p:cNvSpPr>
            <a:spLocks noGrp="1"/>
          </p:cNvSpPr>
          <p:nvPr>
            <p:ph type="ctrTitle"/>
          </p:nvPr>
        </p:nvSpPr>
        <p:spPr>
          <a:xfrm>
            <a:off x="685800" y="1597820"/>
            <a:ext cx="7772400" cy="1102519"/>
          </a:xfrm>
        </p:spPr>
        <p:txBody>
          <a:bodyPr/>
          <a:lstStyle>
            <a:lvl1pPr>
              <a:defRPr>
                <a:solidFill>
                  <a:schemeClr val="tx1"/>
                </a:solidFill>
              </a:defRPr>
            </a:lvl1pPr>
          </a:lstStyle>
          <a:p>
            <a:r>
              <a:rPr lang="en-US" smtClean="0"/>
              <a:t>Click to edit Master title style</a:t>
            </a:r>
            <a:endParaRPr lang="de-DE" dirty="0"/>
          </a:p>
        </p:txBody>
      </p:sp>
      <p:sp>
        <p:nvSpPr>
          <p:cNvPr id="9" name="Subtitle 2"/>
          <p:cNvSpPr>
            <a:spLocks noGrp="1"/>
          </p:cNvSpPr>
          <p:nvPr>
            <p:ph type="subTitle" idx="1"/>
          </p:nvPr>
        </p:nvSpPr>
        <p:spPr>
          <a:xfrm>
            <a:off x="1371600" y="2914650"/>
            <a:ext cx="6400800" cy="1314450"/>
          </a:xfrm>
        </p:spPr>
        <p:txBody>
          <a:bodyPr/>
          <a:lstStyle>
            <a:lvl1pPr marL="0" indent="0" algn="ctr">
              <a:buNone/>
              <a:defRPr sz="210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284420814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13_Blank">
    <p:spTree>
      <p:nvGrpSpPr>
        <p:cNvPr id="1" name=""/>
        <p:cNvGrpSpPr/>
        <p:nvPr/>
      </p:nvGrpSpPr>
      <p:grpSpPr>
        <a:xfrm>
          <a:off x="0" y="0"/>
          <a:ext cx="0" cy="0"/>
          <a:chOff x="0" y="0"/>
          <a:chExt cx="0" cy="0"/>
        </a:xfrm>
      </p:grpSpPr>
      <p:pic>
        <p:nvPicPr>
          <p:cNvPr id="4" name="Picture 11"/>
          <p:cNvPicPr>
            <a:picLocks noChangeAspect="1"/>
          </p:cNvPicPr>
          <p:nvPr/>
        </p:nvPicPr>
        <p:blipFill rotWithShape="1">
          <a:blip r:embed="rId2" cstate="print">
            <a:clrChange>
              <a:clrFrom>
                <a:srgbClr val="FDFFFF"/>
              </a:clrFrom>
              <a:clrTo>
                <a:srgbClr val="FDFFFF">
                  <a:alpha val="0"/>
                </a:srgbClr>
              </a:clrTo>
            </a:clrChange>
            <a:duotone>
              <a:schemeClr val="accent1">
                <a:shade val="45000"/>
                <a:satMod val="135000"/>
              </a:schemeClr>
              <a:prstClr val="white"/>
            </a:duotone>
            <a:extLst/>
          </a:blip>
          <a:srcRect l="1857" t="13108" b="25578"/>
          <a:stretch/>
        </p:blipFill>
        <p:spPr>
          <a:xfrm>
            <a:off x="133350" y="2085696"/>
            <a:ext cx="8974138" cy="3027504"/>
          </a:xfrm>
          <a:prstGeom prst="rect">
            <a:avLst/>
          </a:prstGeom>
          <a:effectLst>
            <a:softEdge rad="635000"/>
          </a:effectLst>
        </p:spPr>
      </p:pic>
      <p:pic>
        <p:nvPicPr>
          <p:cNvPr id="5" name="Picture 5" descr="C:\Users\afuchs\AppData\Local\Temp\Temp2_MediaBin_Items_1.zip\ms_Learning_b.gif"/>
          <p:cNvPicPr>
            <a:picLocks noChangeAspect="1" noChangeArrowheads="1"/>
          </p:cNvPicPr>
          <p:nvPr/>
        </p:nvPicPr>
        <p:blipFill>
          <a:blip r:embed="rId3" cstate="print"/>
          <a:srcRect/>
          <a:stretch>
            <a:fillRect/>
          </a:stretch>
        </p:blipFill>
        <p:spPr bwMode="auto">
          <a:xfrm>
            <a:off x="6780213" y="4714876"/>
            <a:ext cx="2328862" cy="364331"/>
          </a:xfrm>
          <a:prstGeom prst="rect">
            <a:avLst/>
          </a:prstGeom>
          <a:noFill/>
          <a:ln w="9525">
            <a:noFill/>
            <a:miter lim="800000"/>
            <a:headEnd/>
            <a:tailEnd/>
          </a:ln>
        </p:spPr>
      </p:pic>
      <p:sp>
        <p:nvSpPr>
          <p:cNvPr id="6" name="TextBox 9"/>
          <p:cNvSpPr txBox="1"/>
          <p:nvPr/>
        </p:nvSpPr>
        <p:spPr>
          <a:xfrm>
            <a:off x="0" y="1059656"/>
            <a:ext cx="9144000" cy="300082"/>
          </a:xfrm>
          <a:prstGeom prst="rect">
            <a:avLst/>
          </a:prstGeom>
          <a:solidFill>
            <a:schemeClr val="bg1">
              <a:alpha val="50000"/>
            </a:schemeClr>
          </a:solidFill>
        </p:spPr>
        <p:txBody>
          <a:bodyPr>
            <a:spAutoFit/>
          </a:bodyPr>
          <a:lstStyle/>
          <a:p>
            <a:pPr algn="r" defTabSz="685800">
              <a:defRPr/>
            </a:pPr>
            <a:endParaRPr lang="en-US" sz="1350" dirty="0">
              <a:solidFill>
                <a:srgbClr val="1A3D6C"/>
              </a:solidFill>
              <a:latin typeface="Tahoma" pitchFamily="34" charset="0"/>
              <a:ea typeface="Tahoma" pitchFamily="34" charset="0"/>
              <a:cs typeface="Tahoma" pitchFamily="34" charset="0"/>
            </a:endParaRPr>
          </a:p>
        </p:txBody>
      </p:sp>
      <p:sp>
        <p:nvSpPr>
          <p:cNvPr id="7" name="TextBox 10"/>
          <p:cNvSpPr txBox="1"/>
          <p:nvPr/>
        </p:nvSpPr>
        <p:spPr>
          <a:xfrm>
            <a:off x="2484439" y="86917"/>
            <a:ext cx="6551612" cy="738664"/>
          </a:xfrm>
          <a:prstGeom prst="rect">
            <a:avLst/>
          </a:prstGeom>
          <a:noFill/>
        </p:spPr>
        <p:txBody>
          <a:bodyPr>
            <a:spAutoFit/>
          </a:bodyPr>
          <a:lstStyle/>
          <a:p>
            <a:pPr algn="r" defTabSz="685800">
              <a:defRPr/>
            </a:pPr>
            <a:r>
              <a:rPr lang="de-DE" sz="2100" dirty="0">
                <a:solidFill>
                  <a:prstClr val="black"/>
                </a:solidFill>
                <a:effectLst>
                  <a:outerShdw blurRad="38100" dist="38100" dir="2700000" algn="tl">
                    <a:srgbClr val="000000">
                      <a:alpha val="43137"/>
                    </a:srgbClr>
                  </a:outerShdw>
                </a:effectLst>
                <a:latin typeface="Tahoma" pitchFamily="34" charset="0"/>
                <a:ea typeface="Tahoma" pitchFamily="34" charset="0"/>
                <a:cs typeface="Tahoma" pitchFamily="34" charset="0"/>
              </a:rPr>
              <a:t>MCT &amp; Educator</a:t>
            </a:r>
          </a:p>
          <a:p>
            <a:pPr algn="r" defTabSz="685800">
              <a:defRPr/>
            </a:pPr>
            <a:r>
              <a:rPr lang="de-DE"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rPr>
              <a:t>Virtual Summit 2010</a:t>
            </a:r>
            <a:endParaRPr lang="en-US"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8" name="Title 1"/>
          <p:cNvSpPr>
            <a:spLocks noGrp="1"/>
          </p:cNvSpPr>
          <p:nvPr>
            <p:ph type="ctrTitle"/>
          </p:nvPr>
        </p:nvSpPr>
        <p:spPr>
          <a:xfrm>
            <a:off x="685800" y="1597820"/>
            <a:ext cx="7772400" cy="1102519"/>
          </a:xfrm>
        </p:spPr>
        <p:txBody>
          <a:bodyPr/>
          <a:lstStyle>
            <a:lvl1pPr>
              <a:defRPr>
                <a:solidFill>
                  <a:schemeClr val="tx1"/>
                </a:solidFill>
              </a:defRPr>
            </a:lvl1pPr>
          </a:lstStyle>
          <a:p>
            <a:r>
              <a:rPr lang="en-US" smtClean="0"/>
              <a:t>Click to edit Master title style</a:t>
            </a:r>
            <a:endParaRPr lang="de-DE" dirty="0"/>
          </a:p>
        </p:txBody>
      </p:sp>
      <p:sp>
        <p:nvSpPr>
          <p:cNvPr id="9" name="Subtitle 2"/>
          <p:cNvSpPr>
            <a:spLocks noGrp="1"/>
          </p:cNvSpPr>
          <p:nvPr>
            <p:ph type="subTitle" idx="1"/>
          </p:nvPr>
        </p:nvSpPr>
        <p:spPr>
          <a:xfrm>
            <a:off x="1371600" y="2914650"/>
            <a:ext cx="6400800" cy="1314450"/>
          </a:xfrm>
        </p:spPr>
        <p:txBody>
          <a:bodyPr/>
          <a:lstStyle>
            <a:lvl1pPr marL="0" indent="0" algn="ctr">
              <a:buNone/>
              <a:defRPr sz="210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142291341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14_Blank">
    <p:spTree>
      <p:nvGrpSpPr>
        <p:cNvPr id="1" name=""/>
        <p:cNvGrpSpPr/>
        <p:nvPr/>
      </p:nvGrpSpPr>
      <p:grpSpPr>
        <a:xfrm>
          <a:off x="0" y="0"/>
          <a:ext cx="0" cy="0"/>
          <a:chOff x="0" y="0"/>
          <a:chExt cx="0" cy="0"/>
        </a:xfrm>
      </p:grpSpPr>
      <p:pic>
        <p:nvPicPr>
          <p:cNvPr id="4" name="Picture 11"/>
          <p:cNvPicPr>
            <a:picLocks noChangeAspect="1"/>
          </p:cNvPicPr>
          <p:nvPr/>
        </p:nvPicPr>
        <p:blipFill rotWithShape="1">
          <a:blip r:embed="rId2" cstate="print">
            <a:clrChange>
              <a:clrFrom>
                <a:srgbClr val="FDFFFF"/>
              </a:clrFrom>
              <a:clrTo>
                <a:srgbClr val="FDFFFF">
                  <a:alpha val="0"/>
                </a:srgbClr>
              </a:clrTo>
            </a:clrChange>
            <a:duotone>
              <a:schemeClr val="accent1">
                <a:shade val="45000"/>
                <a:satMod val="135000"/>
              </a:schemeClr>
              <a:prstClr val="white"/>
            </a:duotone>
            <a:extLst/>
          </a:blip>
          <a:srcRect l="1857" t="13108" b="25578"/>
          <a:stretch/>
        </p:blipFill>
        <p:spPr>
          <a:xfrm>
            <a:off x="133350" y="2085696"/>
            <a:ext cx="8974138" cy="3027504"/>
          </a:xfrm>
          <a:prstGeom prst="rect">
            <a:avLst/>
          </a:prstGeom>
          <a:effectLst>
            <a:softEdge rad="635000"/>
          </a:effectLst>
        </p:spPr>
      </p:pic>
      <p:pic>
        <p:nvPicPr>
          <p:cNvPr id="5" name="Picture 5" descr="C:\Users\afuchs\AppData\Local\Temp\Temp2_MediaBin_Items_1.zip\ms_Learning_b.gif"/>
          <p:cNvPicPr>
            <a:picLocks noChangeAspect="1" noChangeArrowheads="1"/>
          </p:cNvPicPr>
          <p:nvPr/>
        </p:nvPicPr>
        <p:blipFill>
          <a:blip r:embed="rId3" cstate="print"/>
          <a:srcRect/>
          <a:stretch>
            <a:fillRect/>
          </a:stretch>
        </p:blipFill>
        <p:spPr bwMode="auto">
          <a:xfrm>
            <a:off x="6780213" y="4714876"/>
            <a:ext cx="2328862" cy="364331"/>
          </a:xfrm>
          <a:prstGeom prst="rect">
            <a:avLst/>
          </a:prstGeom>
          <a:noFill/>
          <a:ln w="9525">
            <a:noFill/>
            <a:miter lim="800000"/>
            <a:headEnd/>
            <a:tailEnd/>
          </a:ln>
        </p:spPr>
      </p:pic>
      <p:sp>
        <p:nvSpPr>
          <p:cNvPr id="6" name="TextBox 9"/>
          <p:cNvSpPr txBox="1"/>
          <p:nvPr/>
        </p:nvSpPr>
        <p:spPr>
          <a:xfrm>
            <a:off x="0" y="1059656"/>
            <a:ext cx="9144000" cy="300082"/>
          </a:xfrm>
          <a:prstGeom prst="rect">
            <a:avLst/>
          </a:prstGeom>
          <a:solidFill>
            <a:schemeClr val="bg1">
              <a:alpha val="50000"/>
            </a:schemeClr>
          </a:solidFill>
        </p:spPr>
        <p:txBody>
          <a:bodyPr>
            <a:spAutoFit/>
          </a:bodyPr>
          <a:lstStyle/>
          <a:p>
            <a:pPr algn="r" defTabSz="685800">
              <a:defRPr/>
            </a:pPr>
            <a:endParaRPr lang="en-US" sz="1350" dirty="0">
              <a:solidFill>
                <a:srgbClr val="1A3D6C"/>
              </a:solidFill>
              <a:latin typeface="Tahoma" pitchFamily="34" charset="0"/>
              <a:ea typeface="Tahoma" pitchFamily="34" charset="0"/>
              <a:cs typeface="Tahoma" pitchFamily="34" charset="0"/>
            </a:endParaRPr>
          </a:p>
        </p:txBody>
      </p:sp>
      <p:sp>
        <p:nvSpPr>
          <p:cNvPr id="7" name="TextBox 10"/>
          <p:cNvSpPr txBox="1"/>
          <p:nvPr/>
        </p:nvSpPr>
        <p:spPr>
          <a:xfrm>
            <a:off x="2484439" y="86917"/>
            <a:ext cx="6551612" cy="738664"/>
          </a:xfrm>
          <a:prstGeom prst="rect">
            <a:avLst/>
          </a:prstGeom>
          <a:noFill/>
        </p:spPr>
        <p:txBody>
          <a:bodyPr>
            <a:spAutoFit/>
          </a:bodyPr>
          <a:lstStyle/>
          <a:p>
            <a:pPr algn="r" defTabSz="685800">
              <a:defRPr/>
            </a:pPr>
            <a:r>
              <a:rPr lang="de-DE" sz="2100" dirty="0">
                <a:solidFill>
                  <a:prstClr val="black"/>
                </a:solidFill>
                <a:effectLst>
                  <a:outerShdw blurRad="38100" dist="38100" dir="2700000" algn="tl">
                    <a:srgbClr val="000000">
                      <a:alpha val="43137"/>
                    </a:srgbClr>
                  </a:outerShdw>
                </a:effectLst>
                <a:latin typeface="Tahoma" pitchFamily="34" charset="0"/>
                <a:ea typeface="Tahoma" pitchFamily="34" charset="0"/>
                <a:cs typeface="Tahoma" pitchFamily="34" charset="0"/>
              </a:rPr>
              <a:t>MCT &amp; Educator</a:t>
            </a:r>
          </a:p>
          <a:p>
            <a:pPr algn="r" defTabSz="685800">
              <a:defRPr/>
            </a:pPr>
            <a:r>
              <a:rPr lang="de-DE"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rPr>
              <a:t>Virtual Summit 2010</a:t>
            </a:r>
            <a:endParaRPr lang="en-US"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8" name="Title 1"/>
          <p:cNvSpPr>
            <a:spLocks noGrp="1"/>
          </p:cNvSpPr>
          <p:nvPr>
            <p:ph type="ctrTitle"/>
          </p:nvPr>
        </p:nvSpPr>
        <p:spPr>
          <a:xfrm>
            <a:off x="685800" y="1597820"/>
            <a:ext cx="7772400" cy="1102519"/>
          </a:xfrm>
        </p:spPr>
        <p:txBody>
          <a:bodyPr/>
          <a:lstStyle>
            <a:lvl1pPr>
              <a:defRPr>
                <a:solidFill>
                  <a:schemeClr val="tx1"/>
                </a:solidFill>
              </a:defRPr>
            </a:lvl1pPr>
          </a:lstStyle>
          <a:p>
            <a:r>
              <a:rPr lang="en-US" smtClean="0"/>
              <a:t>Click to edit Master title style</a:t>
            </a:r>
            <a:endParaRPr lang="de-DE" dirty="0"/>
          </a:p>
        </p:txBody>
      </p:sp>
      <p:sp>
        <p:nvSpPr>
          <p:cNvPr id="9" name="Subtitle 2"/>
          <p:cNvSpPr>
            <a:spLocks noGrp="1"/>
          </p:cNvSpPr>
          <p:nvPr>
            <p:ph type="subTitle" idx="1"/>
          </p:nvPr>
        </p:nvSpPr>
        <p:spPr>
          <a:xfrm>
            <a:off x="1371600" y="2914650"/>
            <a:ext cx="6400800" cy="1314450"/>
          </a:xfrm>
        </p:spPr>
        <p:txBody>
          <a:bodyPr/>
          <a:lstStyle>
            <a:lvl1pPr marL="0" indent="0" algn="ctr">
              <a:buNone/>
              <a:defRPr sz="210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39085803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1" y="0"/>
            <a:ext cx="9142703" cy="5143500"/>
          </a:xfrm>
          <a:prstGeom prst="rect">
            <a:avLst/>
          </a:prstGeom>
        </p:spPr>
      </p:pic>
      <p:sp>
        <p:nvSpPr>
          <p:cNvPr id="17" name="Rectangle 16"/>
          <p:cNvSpPr/>
          <p:nvPr userDrawn="1"/>
        </p:nvSpPr>
        <p:spPr bwMode="gray">
          <a:xfrm>
            <a:off x="201929" y="1563129"/>
            <a:ext cx="5378549" cy="2689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00762" y="2910295"/>
            <a:ext cx="5379716" cy="1342493"/>
          </a:xfrm>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smtClean="0"/>
              <a:t>Click to edit Master text styles</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pic>
        <p:nvPicPr>
          <p:cNvPr id="11"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397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15_Blank">
    <p:spTree>
      <p:nvGrpSpPr>
        <p:cNvPr id="1" name=""/>
        <p:cNvGrpSpPr/>
        <p:nvPr/>
      </p:nvGrpSpPr>
      <p:grpSpPr>
        <a:xfrm>
          <a:off x="0" y="0"/>
          <a:ext cx="0" cy="0"/>
          <a:chOff x="0" y="0"/>
          <a:chExt cx="0" cy="0"/>
        </a:xfrm>
      </p:grpSpPr>
      <p:pic>
        <p:nvPicPr>
          <p:cNvPr id="4" name="Picture 11"/>
          <p:cNvPicPr>
            <a:picLocks noChangeAspect="1"/>
          </p:cNvPicPr>
          <p:nvPr/>
        </p:nvPicPr>
        <p:blipFill rotWithShape="1">
          <a:blip r:embed="rId2" cstate="print">
            <a:clrChange>
              <a:clrFrom>
                <a:srgbClr val="FDFFFF"/>
              </a:clrFrom>
              <a:clrTo>
                <a:srgbClr val="FDFFFF">
                  <a:alpha val="0"/>
                </a:srgbClr>
              </a:clrTo>
            </a:clrChange>
            <a:duotone>
              <a:schemeClr val="accent1">
                <a:shade val="45000"/>
                <a:satMod val="135000"/>
              </a:schemeClr>
              <a:prstClr val="white"/>
            </a:duotone>
            <a:extLst/>
          </a:blip>
          <a:srcRect l="1857" t="13108" b="25578"/>
          <a:stretch/>
        </p:blipFill>
        <p:spPr>
          <a:xfrm>
            <a:off x="133350" y="2085696"/>
            <a:ext cx="8974138" cy="3027504"/>
          </a:xfrm>
          <a:prstGeom prst="rect">
            <a:avLst/>
          </a:prstGeom>
          <a:effectLst>
            <a:softEdge rad="635000"/>
          </a:effectLst>
        </p:spPr>
      </p:pic>
      <p:pic>
        <p:nvPicPr>
          <p:cNvPr id="5" name="Picture 5" descr="C:\Users\afuchs\AppData\Local\Temp\Temp2_MediaBin_Items_1.zip\ms_Learning_b.gif"/>
          <p:cNvPicPr>
            <a:picLocks noChangeAspect="1" noChangeArrowheads="1"/>
          </p:cNvPicPr>
          <p:nvPr/>
        </p:nvPicPr>
        <p:blipFill>
          <a:blip r:embed="rId3" cstate="print"/>
          <a:srcRect/>
          <a:stretch>
            <a:fillRect/>
          </a:stretch>
        </p:blipFill>
        <p:spPr bwMode="auto">
          <a:xfrm>
            <a:off x="6780213" y="4714876"/>
            <a:ext cx="2328862" cy="364331"/>
          </a:xfrm>
          <a:prstGeom prst="rect">
            <a:avLst/>
          </a:prstGeom>
          <a:noFill/>
          <a:ln w="9525">
            <a:noFill/>
            <a:miter lim="800000"/>
            <a:headEnd/>
            <a:tailEnd/>
          </a:ln>
        </p:spPr>
      </p:pic>
      <p:sp>
        <p:nvSpPr>
          <p:cNvPr id="6" name="TextBox 9"/>
          <p:cNvSpPr txBox="1"/>
          <p:nvPr/>
        </p:nvSpPr>
        <p:spPr>
          <a:xfrm>
            <a:off x="0" y="1059656"/>
            <a:ext cx="9144000" cy="300082"/>
          </a:xfrm>
          <a:prstGeom prst="rect">
            <a:avLst/>
          </a:prstGeom>
          <a:solidFill>
            <a:schemeClr val="bg1">
              <a:alpha val="50000"/>
            </a:schemeClr>
          </a:solidFill>
        </p:spPr>
        <p:txBody>
          <a:bodyPr>
            <a:spAutoFit/>
          </a:bodyPr>
          <a:lstStyle/>
          <a:p>
            <a:pPr algn="r" defTabSz="685800">
              <a:defRPr/>
            </a:pPr>
            <a:endParaRPr lang="en-US" sz="1350" dirty="0">
              <a:solidFill>
                <a:srgbClr val="1A3D6C"/>
              </a:solidFill>
              <a:latin typeface="Tahoma" pitchFamily="34" charset="0"/>
              <a:ea typeface="Tahoma" pitchFamily="34" charset="0"/>
              <a:cs typeface="Tahoma" pitchFamily="34" charset="0"/>
            </a:endParaRPr>
          </a:p>
        </p:txBody>
      </p:sp>
      <p:sp>
        <p:nvSpPr>
          <p:cNvPr id="7" name="TextBox 10"/>
          <p:cNvSpPr txBox="1"/>
          <p:nvPr/>
        </p:nvSpPr>
        <p:spPr>
          <a:xfrm>
            <a:off x="2484439" y="86917"/>
            <a:ext cx="6551612" cy="738664"/>
          </a:xfrm>
          <a:prstGeom prst="rect">
            <a:avLst/>
          </a:prstGeom>
          <a:noFill/>
        </p:spPr>
        <p:txBody>
          <a:bodyPr>
            <a:spAutoFit/>
          </a:bodyPr>
          <a:lstStyle/>
          <a:p>
            <a:pPr algn="r" defTabSz="685800">
              <a:defRPr/>
            </a:pPr>
            <a:r>
              <a:rPr lang="de-DE" sz="2100" dirty="0">
                <a:solidFill>
                  <a:prstClr val="black"/>
                </a:solidFill>
                <a:effectLst>
                  <a:outerShdw blurRad="38100" dist="38100" dir="2700000" algn="tl">
                    <a:srgbClr val="000000">
                      <a:alpha val="43137"/>
                    </a:srgbClr>
                  </a:outerShdw>
                </a:effectLst>
                <a:latin typeface="Tahoma" pitchFamily="34" charset="0"/>
                <a:ea typeface="Tahoma" pitchFamily="34" charset="0"/>
                <a:cs typeface="Tahoma" pitchFamily="34" charset="0"/>
              </a:rPr>
              <a:t>MCT &amp; Educator</a:t>
            </a:r>
          </a:p>
          <a:p>
            <a:pPr algn="r" defTabSz="685800">
              <a:defRPr/>
            </a:pPr>
            <a:r>
              <a:rPr lang="de-DE"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rPr>
              <a:t>Virtual Summit 2010</a:t>
            </a:r>
            <a:endParaRPr lang="en-US"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8" name="Title 1"/>
          <p:cNvSpPr>
            <a:spLocks noGrp="1"/>
          </p:cNvSpPr>
          <p:nvPr>
            <p:ph type="ctrTitle"/>
          </p:nvPr>
        </p:nvSpPr>
        <p:spPr>
          <a:xfrm>
            <a:off x="685800" y="1597820"/>
            <a:ext cx="7772400" cy="1102519"/>
          </a:xfrm>
        </p:spPr>
        <p:txBody>
          <a:bodyPr/>
          <a:lstStyle>
            <a:lvl1pPr>
              <a:defRPr>
                <a:solidFill>
                  <a:schemeClr val="tx1"/>
                </a:solidFill>
              </a:defRPr>
            </a:lvl1pPr>
          </a:lstStyle>
          <a:p>
            <a:r>
              <a:rPr lang="en-US" smtClean="0"/>
              <a:t>Click to edit Master title style</a:t>
            </a:r>
            <a:endParaRPr lang="de-DE" dirty="0"/>
          </a:p>
        </p:txBody>
      </p:sp>
      <p:sp>
        <p:nvSpPr>
          <p:cNvPr id="9" name="Subtitle 2"/>
          <p:cNvSpPr>
            <a:spLocks noGrp="1"/>
          </p:cNvSpPr>
          <p:nvPr>
            <p:ph type="subTitle" idx="1"/>
          </p:nvPr>
        </p:nvSpPr>
        <p:spPr>
          <a:xfrm>
            <a:off x="1371600" y="2914650"/>
            <a:ext cx="6400800" cy="1314450"/>
          </a:xfrm>
        </p:spPr>
        <p:txBody>
          <a:bodyPr/>
          <a:lstStyle>
            <a:lvl1pPr marL="0" indent="0" algn="ctr">
              <a:buNone/>
              <a:defRPr sz="210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242992374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16_Blank">
    <p:spTree>
      <p:nvGrpSpPr>
        <p:cNvPr id="1" name=""/>
        <p:cNvGrpSpPr/>
        <p:nvPr/>
      </p:nvGrpSpPr>
      <p:grpSpPr>
        <a:xfrm>
          <a:off x="0" y="0"/>
          <a:ext cx="0" cy="0"/>
          <a:chOff x="0" y="0"/>
          <a:chExt cx="0" cy="0"/>
        </a:xfrm>
      </p:grpSpPr>
      <p:pic>
        <p:nvPicPr>
          <p:cNvPr id="4" name="Picture 11"/>
          <p:cNvPicPr>
            <a:picLocks noChangeAspect="1"/>
          </p:cNvPicPr>
          <p:nvPr/>
        </p:nvPicPr>
        <p:blipFill rotWithShape="1">
          <a:blip r:embed="rId2" cstate="print">
            <a:clrChange>
              <a:clrFrom>
                <a:srgbClr val="FDFFFF"/>
              </a:clrFrom>
              <a:clrTo>
                <a:srgbClr val="FDFFFF">
                  <a:alpha val="0"/>
                </a:srgbClr>
              </a:clrTo>
            </a:clrChange>
            <a:duotone>
              <a:schemeClr val="accent1">
                <a:shade val="45000"/>
                <a:satMod val="135000"/>
              </a:schemeClr>
              <a:prstClr val="white"/>
            </a:duotone>
            <a:extLst/>
          </a:blip>
          <a:srcRect l="1857" t="13108" b="25578"/>
          <a:stretch/>
        </p:blipFill>
        <p:spPr>
          <a:xfrm>
            <a:off x="133350" y="2085696"/>
            <a:ext cx="8974138" cy="3027504"/>
          </a:xfrm>
          <a:prstGeom prst="rect">
            <a:avLst/>
          </a:prstGeom>
          <a:effectLst>
            <a:softEdge rad="635000"/>
          </a:effectLst>
        </p:spPr>
      </p:pic>
      <p:pic>
        <p:nvPicPr>
          <p:cNvPr id="5" name="Picture 5" descr="C:\Users\afuchs\AppData\Local\Temp\Temp2_MediaBin_Items_1.zip\ms_Learning_b.gif"/>
          <p:cNvPicPr>
            <a:picLocks noChangeAspect="1" noChangeArrowheads="1"/>
          </p:cNvPicPr>
          <p:nvPr/>
        </p:nvPicPr>
        <p:blipFill>
          <a:blip r:embed="rId3" cstate="print"/>
          <a:srcRect/>
          <a:stretch>
            <a:fillRect/>
          </a:stretch>
        </p:blipFill>
        <p:spPr bwMode="auto">
          <a:xfrm>
            <a:off x="6780213" y="4714876"/>
            <a:ext cx="2328862" cy="364331"/>
          </a:xfrm>
          <a:prstGeom prst="rect">
            <a:avLst/>
          </a:prstGeom>
          <a:noFill/>
          <a:ln w="9525">
            <a:noFill/>
            <a:miter lim="800000"/>
            <a:headEnd/>
            <a:tailEnd/>
          </a:ln>
        </p:spPr>
      </p:pic>
      <p:sp>
        <p:nvSpPr>
          <p:cNvPr id="6" name="TextBox 9"/>
          <p:cNvSpPr txBox="1"/>
          <p:nvPr/>
        </p:nvSpPr>
        <p:spPr>
          <a:xfrm>
            <a:off x="0" y="1059656"/>
            <a:ext cx="9144000" cy="300082"/>
          </a:xfrm>
          <a:prstGeom prst="rect">
            <a:avLst/>
          </a:prstGeom>
          <a:solidFill>
            <a:schemeClr val="bg1">
              <a:alpha val="50000"/>
            </a:schemeClr>
          </a:solidFill>
        </p:spPr>
        <p:txBody>
          <a:bodyPr>
            <a:spAutoFit/>
          </a:bodyPr>
          <a:lstStyle/>
          <a:p>
            <a:pPr algn="r" defTabSz="685800">
              <a:defRPr/>
            </a:pPr>
            <a:endParaRPr lang="en-US" sz="1350" dirty="0">
              <a:solidFill>
                <a:srgbClr val="1A3D6C"/>
              </a:solidFill>
              <a:latin typeface="Tahoma" pitchFamily="34" charset="0"/>
              <a:ea typeface="Tahoma" pitchFamily="34" charset="0"/>
              <a:cs typeface="Tahoma" pitchFamily="34" charset="0"/>
            </a:endParaRPr>
          </a:p>
        </p:txBody>
      </p:sp>
      <p:sp>
        <p:nvSpPr>
          <p:cNvPr id="7" name="TextBox 10"/>
          <p:cNvSpPr txBox="1"/>
          <p:nvPr/>
        </p:nvSpPr>
        <p:spPr>
          <a:xfrm>
            <a:off x="2484439" y="86917"/>
            <a:ext cx="6551612" cy="738664"/>
          </a:xfrm>
          <a:prstGeom prst="rect">
            <a:avLst/>
          </a:prstGeom>
          <a:noFill/>
        </p:spPr>
        <p:txBody>
          <a:bodyPr>
            <a:spAutoFit/>
          </a:bodyPr>
          <a:lstStyle/>
          <a:p>
            <a:pPr algn="r" defTabSz="685800">
              <a:defRPr/>
            </a:pPr>
            <a:r>
              <a:rPr lang="de-DE" sz="2100" dirty="0">
                <a:solidFill>
                  <a:prstClr val="black"/>
                </a:solidFill>
                <a:effectLst>
                  <a:outerShdw blurRad="38100" dist="38100" dir="2700000" algn="tl">
                    <a:srgbClr val="000000">
                      <a:alpha val="43137"/>
                    </a:srgbClr>
                  </a:outerShdw>
                </a:effectLst>
                <a:latin typeface="Tahoma" pitchFamily="34" charset="0"/>
                <a:ea typeface="Tahoma" pitchFamily="34" charset="0"/>
                <a:cs typeface="Tahoma" pitchFamily="34" charset="0"/>
              </a:rPr>
              <a:t>MCT &amp; Educator</a:t>
            </a:r>
          </a:p>
          <a:p>
            <a:pPr algn="r" defTabSz="685800">
              <a:defRPr/>
            </a:pPr>
            <a:r>
              <a:rPr lang="de-DE"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rPr>
              <a:t>Virtual Summit 2010</a:t>
            </a:r>
            <a:endParaRPr lang="en-US"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8" name="Title 1"/>
          <p:cNvSpPr>
            <a:spLocks noGrp="1"/>
          </p:cNvSpPr>
          <p:nvPr>
            <p:ph type="ctrTitle"/>
          </p:nvPr>
        </p:nvSpPr>
        <p:spPr>
          <a:xfrm>
            <a:off x="685800" y="1597820"/>
            <a:ext cx="7772400" cy="1102519"/>
          </a:xfrm>
        </p:spPr>
        <p:txBody>
          <a:bodyPr/>
          <a:lstStyle>
            <a:lvl1pPr>
              <a:defRPr>
                <a:solidFill>
                  <a:schemeClr val="tx1"/>
                </a:solidFill>
              </a:defRPr>
            </a:lvl1pPr>
          </a:lstStyle>
          <a:p>
            <a:r>
              <a:rPr lang="en-US" smtClean="0"/>
              <a:t>Click to edit Master title style</a:t>
            </a:r>
            <a:endParaRPr lang="de-DE" dirty="0"/>
          </a:p>
        </p:txBody>
      </p:sp>
      <p:sp>
        <p:nvSpPr>
          <p:cNvPr id="9" name="Subtitle 2"/>
          <p:cNvSpPr>
            <a:spLocks noGrp="1"/>
          </p:cNvSpPr>
          <p:nvPr>
            <p:ph type="subTitle" idx="1"/>
          </p:nvPr>
        </p:nvSpPr>
        <p:spPr>
          <a:xfrm>
            <a:off x="1371600" y="2914650"/>
            <a:ext cx="6400800" cy="1314450"/>
          </a:xfrm>
        </p:spPr>
        <p:txBody>
          <a:bodyPr/>
          <a:lstStyle>
            <a:lvl1pPr marL="0" indent="0" algn="ctr">
              <a:buNone/>
              <a:defRPr sz="210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427364480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18_Blank">
    <p:spTree>
      <p:nvGrpSpPr>
        <p:cNvPr id="1" name=""/>
        <p:cNvGrpSpPr/>
        <p:nvPr/>
      </p:nvGrpSpPr>
      <p:grpSpPr>
        <a:xfrm>
          <a:off x="0" y="0"/>
          <a:ext cx="0" cy="0"/>
          <a:chOff x="0" y="0"/>
          <a:chExt cx="0" cy="0"/>
        </a:xfrm>
      </p:grpSpPr>
      <p:pic>
        <p:nvPicPr>
          <p:cNvPr id="4" name="Picture 11"/>
          <p:cNvPicPr>
            <a:picLocks noChangeAspect="1"/>
          </p:cNvPicPr>
          <p:nvPr/>
        </p:nvPicPr>
        <p:blipFill rotWithShape="1">
          <a:blip r:embed="rId2" cstate="print">
            <a:clrChange>
              <a:clrFrom>
                <a:srgbClr val="FDFFFF"/>
              </a:clrFrom>
              <a:clrTo>
                <a:srgbClr val="FDFFFF">
                  <a:alpha val="0"/>
                </a:srgbClr>
              </a:clrTo>
            </a:clrChange>
            <a:duotone>
              <a:schemeClr val="accent1">
                <a:shade val="45000"/>
                <a:satMod val="135000"/>
              </a:schemeClr>
              <a:prstClr val="white"/>
            </a:duotone>
            <a:extLst/>
          </a:blip>
          <a:srcRect l="1857" t="13108" b="25578"/>
          <a:stretch/>
        </p:blipFill>
        <p:spPr>
          <a:xfrm>
            <a:off x="133350" y="2085696"/>
            <a:ext cx="8974138" cy="3027504"/>
          </a:xfrm>
          <a:prstGeom prst="rect">
            <a:avLst/>
          </a:prstGeom>
          <a:effectLst>
            <a:softEdge rad="635000"/>
          </a:effectLst>
        </p:spPr>
      </p:pic>
      <p:pic>
        <p:nvPicPr>
          <p:cNvPr id="5" name="Picture 5" descr="C:\Users\afuchs\AppData\Local\Temp\Temp2_MediaBin_Items_1.zip\ms_Learning_b.gif"/>
          <p:cNvPicPr>
            <a:picLocks noChangeAspect="1" noChangeArrowheads="1"/>
          </p:cNvPicPr>
          <p:nvPr/>
        </p:nvPicPr>
        <p:blipFill>
          <a:blip r:embed="rId3" cstate="print"/>
          <a:srcRect/>
          <a:stretch>
            <a:fillRect/>
          </a:stretch>
        </p:blipFill>
        <p:spPr bwMode="auto">
          <a:xfrm>
            <a:off x="6780213" y="4714876"/>
            <a:ext cx="2328862" cy="364331"/>
          </a:xfrm>
          <a:prstGeom prst="rect">
            <a:avLst/>
          </a:prstGeom>
          <a:noFill/>
          <a:ln w="9525">
            <a:noFill/>
            <a:miter lim="800000"/>
            <a:headEnd/>
            <a:tailEnd/>
          </a:ln>
        </p:spPr>
      </p:pic>
      <p:sp>
        <p:nvSpPr>
          <p:cNvPr id="6" name="TextBox 9"/>
          <p:cNvSpPr txBox="1"/>
          <p:nvPr/>
        </p:nvSpPr>
        <p:spPr>
          <a:xfrm>
            <a:off x="0" y="1059656"/>
            <a:ext cx="9144000" cy="300082"/>
          </a:xfrm>
          <a:prstGeom prst="rect">
            <a:avLst/>
          </a:prstGeom>
          <a:solidFill>
            <a:schemeClr val="bg1">
              <a:alpha val="50000"/>
            </a:schemeClr>
          </a:solidFill>
        </p:spPr>
        <p:txBody>
          <a:bodyPr>
            <a:spAutoFit/>
          </a:bodyPr>
          <a:lstStyle/>
          <a:p>
            <a:pPr algn="r" defTabSz="685800">
              <a:defRPr/>
            </a:pPr>
            <a:endParaRPr lang="en-US" sz="1350" dirty="0">
              <a:solidFill>
                <a:srgbClr val="1A3D6C"/>
              </a:solidFill>
              <a:latin typeface="Tahoma" pitchFamily="34" charset="0"/>
              <a:ea typeface="Tahoma" pitchFamily="34" charset="0"/>
              <a:cs typeface="Tahoma" pitchFamily="34" charset="0"/>
            </a:endParaRPr>
          </a:p>
        </p:txBody>
      </p:sp>
      <p:sp>
        <p:nvSpPr>
          <p:cNvPr id="7" name="TextBox 10"/>
          <p:cNvSpPr txBox="1"/>
          <p:nvPr/>
        </p:nvSpPr>
        <p:spPr>
          <a:xfrm>
            <a:off x="2484439" y="86917"/>
            <a:ext cx="6551612" cy="738664"/>
          </a:xfrm>
          <a:prstGeom prst="rect">
            <a:avLst/>
          </a:prstGeom>
          <a:noFill/>
        </p:spPr>
        <p:txBody>
          <a:bodyPr>
            <a:spAutoFit/>
          </a:bodyPr>
          <a:lstStyle/>
          <a:p>
            <a:pPr algn="r" defTabSz="685800">
              <a:defRPr/>
            </a:pPr>
            <a:r>
              <a:rPr lang="de-DE" sz="2100" dirty="0">
                <a:solidFill>
                  <a:prstClr val="black"/>
                </a:solidFill>
                <a:effectLst>
                  <a:outerShdw blurRad="38100" dist="38100" dir="2700000" algn="tl">
                    <a:srgbClr val="000000">
                      <a:alpha val="43137"/>
                    </a:srgbClr>
                  </a:outerShdw>
                </a:effectLst>
                <a:latin typeface="Tahoma" pitchFamily="34" charset="0"/>
                <a:ea typeface="Tahoma" pitchFamily="34" charset="0"/>
                <a:cs typeface="Tahoma" pitchFamily="34" charset="0"/>
              </a:rPr>
              <a:t>MCT &amp; Educator</a:t>
            </a:r>
          </a:p>
          <a:p>
            <a:pPr algn="r" defTabSz="685800">
              <a:defRPr/>
            </a:pPr>
            <a:r>
              <a:rPr lang="de-DE"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rPr>
              <a:t>Virtual Summit 2010</a:t>
            </a:r>
            <a:endParaRPr lang="en-US"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8" name="Title 1"/>
          <p:cNvSpPr>
            <a:spLocks noGrp="1"/>
          </p:cNvSpPr>
          <p:nvPr>
            <p:ph type="ctrTitle"/>
          </p:nvPr>
        </p:nvSpPr>
        <p:spPr>
          <a:xfrm>
            <a:off x="685800" y="1597820"/>
            <a:ext cx="7772400" cy="1102519"/>
          </a:xfrm>
        </p:spPr>
        <p:txBody>
          <a:bodyPr/>
          <a:lstStyle>
            <a:lvl1pPr>
              <a:defRPr>
                <a:solidFill>
                  <a:schemeClr val="tx1"/>
                </a:solidFill>
              </a:defRPr>
            </a:lvl1pPr>
          </a:lstStyle>
          <a:p>
            <a:r>
              <a:rPr lang="en-US" smtClean="0"/>
              <a:t>Click to edit Master title style</a:t>
            </a:r>
            <a:endParaRPr lang="de-DE" dirty="0"/>
          </a:p>
        </p:txBody>
      </p:sp>
      <p:sp>
        <p:nvSpPr>
          <p:cNvPr id="9" name="Subtitle 2"/>
          <p:cNvSpPr>
            <a:spLocks noGrp="1"/>
          </p:cNvSpPr>
          <p:nvPr>
            <p:ph type="subTitle" idx="1"/>
          </p:nvPr>
        </p:nvSpPr>
        <p:spPr>
          <a:xfrm>
            <a:off x="1371600" y="2914650"/>
            <a:ext cx="6400800" cy="1314450"/>
          </a:xfrm>
        </p:spPr>
        <p:txBody>
          <a:bodyPr/>
          <a:lstStyle>
            <a:lvl1pPr marL="0" indent="0" algn="ctr">
              <a:buNone/>
              <a:defRPr sz="210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128814720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19_Blank">
    <p:spTree>
      <p:nvGrpSpPr>
        <p:cNvPr id="1" name=""/>
        <p:cNvGrpSpPr/>
        <p:nvPr/>
      </p:nvGrpSpPr>
      <p:grpSpPr>
        <a:xfrm>
          <a:off x="0" y="0"/>
          <a:ext cx="0" cy="0"/>
          <a:chOff x="0" y="0"/>
          <a:chExt cx="0" cy="0"/>
        </a:xfrm>
      </p:grpSpPr>
      <p:pic>
        <p:nvPicPr>
          <p:cNvPr id="4" name="Picture 11"/>
          <p:cNvPicPr>
            <a:picLocks noChangeAspect="1"/>
          </p:cNvPicPr>
          <p:nvPr/>
        </p:nvPicPr>
        <p:blipFill rotWithShape="1">
          <a:blip r:embed="rId2" cstate="print">
            <a:clrChange>
              <a:clrFrom>
                <a:srgbClr val="FDFFFF"/>
              </a:clrFrom>
              <a:clrTo>
                <a:srgbClr val="FDFFFF">
                  <a:alpha val="0"/>
                </a:srgbClr>
              </a:clrTo>
            </a:clrChange>
            <a:duotone>
              <a:schemeClr val="accent1">
                <a:shade val="45000"/>
                <a:satMod val="135000"/>
              </a:schemeClr>
              <a:prstClr val="white"/>
            </a:duotone>
            <a:extLst/>
          </a:blip>
          <a:srcRect l="1857" t="13108" b="25578"/>
          <a:stretch/>
        </p:blipFill>
        <p:spPr>
          <a:xfrm>
            <a:off x="133350" y="2085696"/>
            <a:ext cx="8974138" cy="3027504"/>
          </a:xfrm>
          <a:prstGeom prst="rect">
            <a:avLst/>
          </a:prstGeom>
          <a:effectLst>
            <a:softEdge rad="635000"/>
          </a:effectLst>
        </p:spPr>
      </p:pic>
      <p:pic>
        <p:nvPicPr>
          <p:cNvPr id="5" name="Picture 5" descr="C:\Users\afuchs\AppData\Local\Temp\Temp2_MediaBin_Items_1.zip\ms_Learning_b.gif"/>
          <p:cNvPicPr>
            <a:picLocks noChangeAspect="1" noChangeArrowheads="1"/>
          </p:cNvPicPr>
          <p:nvPr/>
        </p:nvPicPr>
        <p:blipFill>
          <a:blip r:embed="rId3" cstate="print"/>
          <a:srcRect/>
          <a:stretch>
            <a:fillRect/>
          </a:stretch>
        </p:blipFill>
        <p:spPr bwMode="auto">
          <a:xfrm>
            <a:off x="6780213" y="4714876"/>
            <a:ext cx="2328862" cy="364331"/>
          </a:xfrm>
          <a:prstGeom prst="rect">
            <a:avLst/>
          </a:prstGeom>
          <a:noFill/>
          <a:ln w="9525">
            <a:noFill/>
            <a:miter lim="800000"/>
            <a:headEnd/>
            <a:tailEnd/>
          </a:ln>
        </p:spPr>
      </p:pic>
      <p:sp>
        <p:nvSpPr>
          <p:cNvPr id="6" name="TextBox 9"/>
          <p:cNvSpPr txBox="1"/>
          <p:nvPr/>
        </p:nvSpPr>
        <p:spPr>
          <a:xfrm>
            <a:off x="0" y="1059656"/>
            <a:ext cx="9144000" cy="300082"/>
          </a:xfrm>
          <a:prstGeom prst="rect">
            <a:avLst/>
          </a:prstGeom>
          <a:solidFill>
            <a:schemeClr val="bg1">
              <a:alpha val="50000"/>
            </a:schemeClr>
          </a:solidFill>
        </p:spPr>
        <p:txBody>
          <a:bodyPr>
            <a:spAutoFit/>
          </a:bodyPr>
          <a:lstStyle/>
          <a:p>
            <a:pPr algn="r" defTabSz="685800">
              <a:defRPr/>
            </a:pPr>
            <a:endParaRPr lang="en-US" sz="1350" dirty="0">
              <a:solidFill>
                <a:srgbClr val="1A3D6C"/>
              </a:solidFill>
              <a:latin typeface="Tahoma" pitchFamily="34" charset="0"/>
              <a:ea typeface="Tahoma" pitchFamily="34" charset="0"/>
              <a:cs typeface="Tahoma" pitchFamily="34" charset="0"/>
            </a:endParaRPr>
          </a:p>
        </p:txBody>
      </p:sp>
      <p:sp>
        <p:nvSpPr>
          <p:cNvPr id="7" name="TextBox 10"/>
          <p:cNvSpPr txBox="1"/>
          <p:nvPr/>
        </p:nvSpPr>
        <p:spPr>
          <a:xfrm>
            <a:off x="2484439" y="86917"/>
            <a:ext cx="6551612" cy="738664"/>
          </a:xfrm>
          <a:prstGeom prst="rect">
            <a:avLst/>
          </a:prstGeom>
          <a:noFill/>
        </p:spPr>
        <p:txBody>
          <a:bodyPr>
            <a:spAutoFit/>
          </a:bodyPr>
          <a:lstStyle/>
          <a:p>
            <a:pPr algn="r" defTabSz="685800">
              <a:defRPr/>
            </a:pPr>
            <a:r>
              <a:rPr lang="de-DE" sz="2100" dirty="0">
                <a:solidFill>
                  <a:prstClr val="black"/>
                </a:solidFill>
                <a:effectLst>
                  <a:outerShdw blurRad="38100" dist="38100" dir="2700000" algn="tl">
                    <a:srgbClr val="000000">
                      <a:alpha val="43137"/>
                    </a:srgbClr>
                  </a:outerShdw>
                </a:effectLst>
                <a:latin typeface="Tahoma" pitchFamily="34" charset="0"/>
                <a:ea typeface="Tahoma" pitchFamily="34" charset="0"/>
                <a:cs typeface="Tahoma" pitchFamily="34" charset="0"/>
              </a:rPr>
              <a:t>MCT &amp; Educator</a:t>
            </a:r>
          </a:p>
          <a:p>
            <a:pPr algn="r" defTabSz="685800">
              <a:defRPr/>
            </a:pPr>
            <a:r>
              <a:rPr lang="de-DE"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rPr>
              <a:t>Virtual Summit 2010</a:t>
            </a:r>
            <a:endParaRPr lang="en-US"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8" name="Title 1"/>
          <p:cNvSpPr>
            <a:spLocks noGrp="1"/>
          </p:cNvSpPr>
          <p:nvPr>
            <p:ph type="ctrTitle"/>
          </p:nvPr>
        </p:nvSpPr>
        <p:spPr>
          <a:xfrm>
            <a:off x="685800" y="1597820"/>
            <a:ext cx="7772400" cy="1102519"/>
          </a:xfrm>
        </p:spPr>
        <p:txBody>
          <a:bodyPr/>
          <a:lstStyle>
            <a:lvl1pPr>
              <a:defRPr>
                <a:solidFill>
                  <a:schemeClr val="tx1"/>
                </a:solidFill>
              </a:defRPr>
            </a:lvl1pPr>
          </a:lstStyle>
          <a:p>
            <a:r>
              <a:rPr lang="en-US" smtClean="0"/>
              <a:t>Click to edit Master title style</a:t>
            </a:r>
            <a:endParaRPr lang="de-DE" dirty="0"/>
          </a:p>
        </p:txBody>
      </p:sp>
      <p:sp>
        <p:nvSpPr>
          <p:cNvPr id="9" name="Subtitle 2"/>
          <p:cNvSpPr>
            <a:spLocks noGrp="1"/>
          </p:cNvSpPr>
          <p:nvPr>
            <p:ph type="subTitle" idx="1"/>
          </p:nvPr>
        </p:nvSpPr>
        <p:spPr>
          <a:xfrm>
            <a:off x="1371600" y="2914650"/>
            <a:ext cx="6400800" cy="1314450"/>
          </a:xfrm>
        </p:spPr>
        <p:txBody>
          <a:bodyPr/>
          <a:lstStyle>
            <a:lvl1pPr marL="0" indent="0" algn="ctr">
              <a:buNone/>
              <a:defRPr sz="210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346166856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20_Blank">
    <p:spTree>
      <p:nvGrpSpPr>
        <p:cNvPr id="1" name=""/>
        <p:cNvGrpSpPr/>
        <p:nvPr/>
      </p:nvGrpSpPr>
      <p:grpSpPr>
        <a:xfrm>
          <a:off x="0" y="0"/>
          <a:ext cx="0" cy="0"/>
          <a:chOff x="0" y="0"/>
          <a:chExt cx="0" cy="0"/>
        </a:xfrm>
      </p:grpSpPr>
      <p:pic>
        <p:nvPicPr>
          <p:cNvPr id="4" name="Picture 11"/>
          <p:cNvPicPr>
            <a:picLocks noChangeAspect="1"/>
          </p:cNvPicPr>
          <p:nvPr/>
        </p:nvPicPr>
        <p:blipFill rotWithShape="1">
          <a:blip r:embed="rId2" cstate="print">
            <a:clrChange>
              <a:clrFrom>
                <a:srgbClr val="FDFFFF"/>
              </a:clrFrom>
              <a:clrTo>
                <a:srgbClr val="FDFFFF">
                  <a:alpha val="0"/>
                </a:srgbClr>
              </a:clrTo>
            </a:clrChange>
            <a:duotone>
              <a:schemeClr val="accent1">
                <a:shade val="45000"/>
                <a:satMod val="135000"/>
              </a:schemeClr>
              <a:prstClr val="white"/>
            </a:duotone>
            <a:extLst/>
          </a:blip>
          <a:srcRect l="1857" t="13108" b="25578"/>
          <a:stretch/>
        </p:blipFill>
        <p:spPr>
          <a:xfrm>
            <a:off x="133350" y="2085696"/>
            <a:ext cx="8974138" cy="3027504"/>
          </a:xfrm>
          <a:prstGeom prst="rect">
            <a:avLst/>
          </a:prstGeom>
          <a:effectLst>
            <a:softEdge rad="635000"/>
          </a:effectLst>
        </p:spPr>
      </p:pic>
      <p:pic>
        <p:nvPicPr>
          <p:cNvPr id="5" name="Picture 5" descr="C:\Users\afuchs\AppData\Local\Temp\Temp2_MediaBin_Items_1.zip\ms_Learning_b.gif"/>
          <p:cNvPicPr>
            <a:picLocks noChangeAspect="1" noChangeArrowheads="1"/>
          </p:cNvPicPr>
          <p:nvPr/>
        </p:nvPicPr>
        <p:blipFill>
          <a:blip r:embed="rId3" cstate="print"/>
          <a:srcRect/>
          <a:stretch>
            <a:fillRect/>
          </a:stretch>
        </p:blipFill>
        <p:spPr bwMode="auto">
          <a:xfrm>
            <a:off x="6780213" y="4714876"/>
            <a:ext cx="2328862" cy="364331"/>
          </a:xfrm>
          <a:prstGeom prst="rect">
            <a:avLst/>
          </a:prstGeom>
          <a:noFill/>
          <a:ln w="9525">
            <a:noFill/>
            <a:miter lim="800000"/>
            <a:headEnd/>
            <a:tailEnd/>
          </a:ln>
        </p:spPr>
      </p:pic>
      <p:sp>
        <p:nvSpPr>
          <p:cNvPr id="6" name="TextBox 9"/>
          <p:cNvSpPr txBox="1"/>
          <p:nvPr/>
        </p:nvSpPr>
        <p:spPr>
          <a:xfrm>
            <a:off x="0" y="1059656"/>
            <a:ext cx="9144000" cy="300082"/>
          </a:xfrm>
          <a:prstGeom prst="rect">
            <a:avLst/>
          </a:prstGeom>
          <a:solidFill>
            <a:schemeClr val="bg1">
              <a:alpha val="50000"/>
            </a:schemeClr>
          </a:solidFill>
        </p:spPr>
        <p:txBody>
          <a:bodyPr>
            <a:spAutoFit/>
          </a:bodyPr>
          <a:lstStyle/>
          <a:p>
            <a:pPr algn="r" defTabSz="685800">
              <a:defRPr/>
            </a:pPr>
            <a:endParaRPr lang="en-US" sz="1350" dirty="0">
              <a:solidFill>
                <a:srgbClr val="1A3D6C"/>
              </a:solidFill>
              <a:latin typeface="Tahoma" pitchFamily="34" charset="0"/>
              <a:ea typeface="Tahoma" pitchFamily="34" charset="0"/>
              <a:cs typeface="Tahoma" pitchFamily="34" charset="0"/>
            </a:endParaRPr>
          </a:p>
        </p:txBody>
      </p:sp>
      <p:sp>
        <p:nvSpPr>
          <p:cNvPr id="7" name="TextBox 10"/>
          <p:cNvSpPr txBox="1"/>
          <p:nvPr/>
        </p:nvSpPr>
        <p:spPr>
          <a:xfrm>
            <a:off x="2484439" y="86917"/>
            <a:ext cx="6551612" cy="738664"/>
          </a:xfrm>
          <a:prstGeom prst="rect">
            <a:avLst/>
          </a:prstGeom>
          <a:noFill/>
        </p:spPr>
        <p:txBody>
          <a:bodyPr>
            <a:spAutoFit/>
          </a:bodyPr>
          <a:lstStyle/>
          <a:p>
            <a:pPr algn="r" defTabSz="685800">
              <a:defRPr/>
            </a:pPr>
            <a:r>
              <a:rPr lang="de-DE" sz="2100" dirty="0">
                <a:solidFill>
                  <a:prstClr val="black"/>
                </a:solidFill>
                <a:effectLst>
                  <a:outerShdw blurRad="38100" dist="38100" dir="2700000" algn="tl">
                    <a:srgbClr val="000000">
                      <a:alpha val="43137"/>
                    </a:srgbClr>
                  </a:outerShdw>
                </a:effectLst>
                <a:latin typeface="Tahoma" pitchFamily="34" charset="0"/>
                <a:ea typeface="Tahoma" pitchFamily="34" charset="0"/>
                <a:cs typeface="Tahoma" pitchFamily="34" charset="0"/>
              </a:rPr>
              <a:t>MCT &amp; Educator</a:t>
            </a:r>
          </a:p>
          <a:p>
            <a:pPr algn="r" defTabSz="685800">
              <a:defRPr/>
            </a:pPr>
            <a:r>
              <a:rPr lang="de-DE"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rPr>
              <a:t>Virtual Summit 2010</a:t>
            </a:r>
            <a:endParaRPr lang="en-US"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8" name="Title 1"/>
          <p:cNvSpPr>
            <a:spLocks noGrp="1"/>
          </p:cNvSpPr>
          <p:nvPr>
            <p:ph type="ctrTitle"/>
          </p:nvPr>
        </p:nvSpPr>
        <p:spPr>
          <a:xfrm>
            <a:off x="685800" y="1597820"/>
            <a:ext cx="7772400" cy="1102519"/>
          </a:xfrm>
        </p:spPr>
        <p:txBody>
          <a:bodyPr/>
          <a:lstStyle>
            <a:lvl1pPr>
              <a:defRPr>
                <a:solidFill>
                  <a:schemeClr val="tx1"/>
                </a:solidFill>
              </a:defRPr>
            </a:lvl1pPr>
          </a:lstStyle>
          <a:p>
            <a:r>
              <a:rPr lang="en-US" smtClean="0"/>
              <a:t>Click to edit Master title style</a:t>
            </a:r>
            <a:endParaRPr lang="de-DE" dirty="0"/>
          </a:p>
        </p:txBody>
      </p:sp>
      <p:sp>
        <p:nvSpPr>
          <p:cNvPr id="9" name="Subtitle 2"/>
          <p:cNvSpPr>
            <a:spLocks noGrp="1"/>
          </p:cNvSpPr>
          <p:nvPr>
            <p:ph type="subTitle" idx="1"/>
          </p:nvPr>
        </p:nvSpPr>
        <p:spPr>
          <a:xfrm>
            <a:off x="1371600" y="2914650"/>
            <a:ext cx="6400800" cy="1314450"/>
          </a:xfrm>
        </p:spPr>
        <p:txBody>
          <a:bodyPr/>
          <a:lstStyle>
            <a:lvl1pPr marL="0" indent="0" algn="ctr">
              <a:buNone/>
              <a:defRPr sz="210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22360747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21_Blank">
    <p:spTree>
      <p:nvGrpSpPr>
        <p:cNvPr id="1" name=""/>
        <p:cNvGrpSpPr/>
        <p:nvPr/>
      </p:nvGrpSpPr>
      <p:grpSpPr>
        <a:xfrm>
          <a:off x="0" y="0"/>
          <a:ext cx="0" cy="0"/>
          <a:chOff x="0" y="0"/>
          <a:chExt cx="0" cy="0"/>
        </a:xfrm>
      </p:grpSpPr>
      <p:pic>
        <p:nvPicPr>
          <p:cNvPr id="4" name="Picture 11"/>
          <p:cNvPicPr>
            <a:picLocks noChangeAspect="1"/>
          </p:cNvPicPr>
          <p:nvPr/>
        </p:nvPicPr>
        <p:blipFill rotWithShape="1">
          <a:blip r:embed="rId2" cstate="print">
            <a:clrChange>
              <a:clrFrom>
                <a:srgbClr val="FDFFFF"/>
              </a:clrFrom>
              <a:clrTo>
                <a:srgbClr val="FDFFFF">
                  <a:alpha val="0"/>
                </a:srgbClr>
              </a:clrTo>
            </a:clrChange>
            <a:duotone>
              <a:schemeClr val="accent1">
                <a:shade val="45000"/>
                <a:satMod val="135000"/>
              </a:schemeClr>
              <a:prstClr val="white"/>
            </a:duotone>
            <a:extLst/>
          </a:blip>
          <a:srcRect l="1857" t="13108" b="25578"/>
          <a:stretch/>
        </p:blipFill>
        <p:spPr>
          <a:xfrm>
            <a:off x="133350" y="2085696"/>
            <a:ext cx="8974138" cy="3027504"/>
          </a:xfrm>
          <a:prstGeom prst="rect">
            <a:avLst/>
          </a:prstGeom>
          <a:effectLst>
            <a:softEdge rad="635000"/>
          </a:effectLst>
        </p:spPr>
      </p:pic>
      <p:pic>
        <p:nvPicPr>
          <p:cNvPr id="5" name="Picture 5" descr="C:\Users\afuchs\AppData\Local\Temp\Temp2_MediaBin_Items_1.zip\ms_Learning_b.gif"/>
          <p:cNvPicPr>
            <a:picLocks noChangeAspect="1" noChangeArrowheads="1"/>
          </p:cNvPicPr>
          <p:nvPr/>
        </p:nvPicPr>
        <p:blipFill>
          <a:blip r:embed="rId3" cstate="print"/>
          <a:srcRect/>
          <a:stretch>
            <a:fillRect/>
          </a:stretch>
        </p:blipFill>
        <p:spPr bwMode="auto">
          <a:xfrm>
            <a:off x="6780213" y="4714876"/>
            <a:ext cx="2328862" cy="364331"/>
          </a:xfrm>
          <a:prstGeom prst="rect">
            <a:avLst/>
          </a:prstGeom>
          <a:noFill/>
          <a:ln w="9525">
            <a:noFill/>
            <a:miter lim="800000"/>
            <a:headEnd/>
            <a:tailEnd/>
          </a:ln>
        </p:spPr>
      </p:pic>
      <p:sp>
        <p:nvSpPr>
          <p:cNvPr id="6" name="TextBox 9"/>
          <p:cNvSpPr txBox="1"/>
          <p:nvPr/>
        </p:nvSpPr>
        <p:spPr>
          <a:xfrm>
            <a:off x="0" y="1059656"/>
            <a:ext cx="9144000" cy="300082"/>
          </a:xfrm>
          <a:prstGeom prst="rect">
            <a:avLst/>
          </a:prstGeom>
          <a:solidFill>
            <a:schemeClr val="bg1">
              <a:alpha val="50000"/>
            </a:schemeClr>
          </a:solidFill>
        </p:spPr>
        <p:txBody>
          <a:bodyPr>
            <a:spAutoFit/>
          </a:bodyPr>
          <a:lstStyle/>
          <a:p>
            <a:pPr algn="r" defTabSz="685800">
              <a:defRPr/>
            </a:pPr>
            <a:endParaRPr lang="en-US" sz="1350" dirty="0">
              <a:solidFill>
                <a:srgbClr val="1A3D6C"/>
              </a:solidFill>
              <a:latin typeface="Tahoma" pitchFamily="34" charset="0"/>
              <a:ea typeface="Tahoma" pitchFamily="34" charset="0"/>
              <a:cs typeface="Tahoma" pitchFamily="34" charset="0"/>
            </a:endParaRPr>
          </a:p>
        </p:txBody>
      </p:sp>
      <p:sp>
        <p:nvSpPr>
          <p:cNvPr id="7" name="TextBox 10"/>
          <p:cNvSpPr txBox="1"/>
          <p:nvPr/>
        </p:nvSpPr>
        <p:spPr>
          <a:xfrm>
            <a:off x="2484439" y="86917"/>
            <a:ext cx="6551612" cy="738664"/>
          </a:xfrm>
          <a:prstGeom prst="rect">
            <a:avLst/>
          </a:prstGeom>
          <a:noFill/>
        </p:spPr>
        <p:txBody>
          <a:bodyPr>
            <a:spAutoFit/>
          </a:bodyPr>
          <a:lstStyle/>
          <a:p>
            <a:pPr algn="r" defTabSz="685800">
              <a:defRPr/>
            </a:pPr>
            <a:r>
              <a:rPr lang="de-DE" sz="2100" dirty="0">
                <a:solidFill>
                  <a:prstClr val="black"/>
                </a:solidFill>
                <a:effectLst>
                  <a:outerShdw blurRad="38100" dist="38100" dir="2700000" algn="tl">
                    <a:srgbClr val="000000">
                      <a:alpha val="43137"/>
                    </a:srgbClr>
                  </a:outerShdw>
                </a:effectLst>
                <a:latin typeface="Tahoma" pitchFamily="34" charset="0"/>
                <a:ea typeface="Tahoma" pitchFamily="34" charset="0"/>
                <a:cs typeface="Tahoma" pitchFamily="34" charset="0"/>
              </a:rPr>
              <a:t>MCT &amp; Educator</a:t>
            </a:r>
          </a:p>
          <a:p>
            <a:pPr algn="r" defTabSz="685800">
              <a:defRPr/>
            </a:pPr>
            <a:r>
              <a:rPr lang="de-DE"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rPr>
              <a:t>Virtual Summit 2010</a:t>
            </a:r>
            <a:endParaRPr lang="en-US"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8" name="Title 1"/>
          <p:cNvSpPr>
            <a:spLocks noGrp="1"/>
          </p:cNvSpPr>
          <p:nvPr>
            <p:ph type="ctrTitle"/>
          </p:nvPr>
        </p:nvSpPr>
        <p:spPr>
          <a:xfrm>
            <a:off x="685800" y="1597820"/>
            <a:ext cx="7772400" cy="1102519"/>
          </a:xfrm>
        </p:spPr>
        <p:txBody>
          <a:bodyPr/>
          <a:lstStyle>
            <a:lvl1pPr>
              <a:defRPr>
                <a:solidFill>
                  <a:schemeClr val="tx1"/>
                </a:solidFill>
              </a:defRPr>
            </a:lvl1pPr>
          </a:lstStyle>
          <a:p>
            <a:r>
              <a:rPr lang="en-US" smtClean="0"/>
              <a:t>Click to edit Master title style</a:t>
            </a:r>
            <a:endParaRPr lang="de-DE" dirty="0"/>
          </a:p>
        </p:txBody>
      </p:sp>
      <p:sp>
        <p:nvSpPr>
          <p:cNvPr id="9" name="Subtitle 2"/>
          <p:cNvSpPr>
            <a:spLocks noGrp="1"/>
          </p:cNvSpPr>
          <p:nvPr>
            <p:ph type="subTitle" idx="1"/>
          </p:nvPr>
        </p:nvSpPr>
        <p:spPr>
          <a:xfrm>
            <a:off x="1371600" y="2914650"/>
            <a:ext cx="6400800" cy="1314450"/>
          </a:xfrm>
        </p:spPr>
        <p:txBody>
          <a:bodyPr/>
          <a:lstStyle>
            <a:lvl1pPr marL="0" indent="0" algn="ctr">
              <a:buNone/>
              <a:defRPr sz="210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384470183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22_Blank">
    <p:spTree>
      <p:nvGrpSpPr>
        <p:cNvPr id="1" name=""/>
        <p:cNvGrpSpPr/>
        <p:nvPr/>
      </p:nvGrpSpPr>
      <p:grpSpPr>
        <a:xfrm>
          <a:off x="0" y="0"/>
          <a:ext cx="0" cy="0"/>
          <a:chOff x="0" y="0"/>
          <a:chExt cx="0" cy="0"/>
        </a:xfrm>
      </p:grpSpPr>
      <p:pic>
        <p:nvPicPr>
          <p:cNvPr id="4" name="Picture 11"/>
          <p:cNvPicPr>
            <a:picLocks noChangeAspect="1"/>
          </p:cNvPicPr>
          <p:nvPr/>
        </p:nvPicPr>
        <p:blipFill rotWithShape="1">
          <a:blip r:embed="rId2" cstate="print">
            <a:clrChange>
              <a:clrFrom>
                <a:srgbClr val="FDFFFF"/>
              </a:clrFrom>
              <a:clrTo>
                <a:srgbClr val="FDFFFF">
                  <a:alpha val="0"/>
                </a:srgbClr>
              </a:clrTo>
            </a:clrChange>
            <a:duotone>
              <a:schemeClr val="accent1">
                <a:shade val="45000"/>
                <a:satMod val="135000"/>
              </a:schemeClr>
              <a:prstClr val="white"/>
            </a:duotone>
            <a:extLst/>
          </a:blip>
          <a:srcRect l="1857" t="13108" b="25578"/>
          <a:stretch/>
        </p:blipFill>
        <p:spPr>
          <a:xfrm>
            <a:off x="133350" y="2085696"/>
            <a:ext cx="8974138" cy="3027504"/>
          </a:xfrm>
          <a:prstGeom prst="rect">
            <a:avLst/>
          </a:prstGeom>
          <a:effectLst>
            <a:softEdge rad="635000"/>
          </a:effectLst>
        </p:spPr>
      </p:pic>
      <p:pic>
        <p:nvPicPr>
          <p:cNvPr id="5" name="Picture 5" descr="C:\Users\afuchs\AppData\Local\Temp\Temp2_MediaBin_Items_1.zip\ms_Learning_b.gif"/>
          <p:cNvPicPr>
            <a:picLocks noChangeAspect="1" noChangeArrowheads="1"/>
          </p:cNvPicPr>
          <p:nvPr/>
        </p:nvPicPr>
        <p:blipFill>
          <a:blip r:embed="rId3" cstate="print"/>
          <a:srcRect/>
          <a:stretch>
            <a:fillRect/>
          </a:stretch>
        </p:blipFill>
        <p:spPr bwMode="auto">
          <a:xfrm>
            <a:off x="6780213" y="4714876"/>
            <a:ext cx="2328862" cy="364331"/>
          </a:xfrm>
          <a:prstGeom prst="rect">
            <a:avLst/>
          </a:prstGeom>
          <a:noFill/>
          <a:ln w="9525">
            <a:noFill/>
            <a:miter lim="800000"/>
            <a:headEnd/>
            <a:tailEnd/>
          </a:ln>
        </p:spPr>
      </p:pic>
      <p:sp>
        <p:nvSpPr>
          <p:cNvPr id="6" name="TextBox 9"/>
          <p:cNvSpPr txBox="1"/>
          <p:nvPr/>
        </p:nvSpPr>
        <p:spPr>
          <a:xfrm>
            <a:off x="0" y="1059656"/>
            <a:ext cx="9144000" cy="300082"/>
          </a:xfrm>
          <a:prstGeom prst="rect">
            <a:avLst/>
          </a:prstGeom>
          <a:solidFill>
            <a:schemeClr val="bg1">
              <a:alpha val="50000"/>
            </a:schemeClr>
          </a:solidFill>
        </p:spPr>
        <p:txBody>
          <a:bodyPr>
            <a:spAutoFit/>
          </a:bodyPr>
          <a:lstStyle/>
          <a:p>
            <a:pPr algn="r" defTabSz="685800">
              <a:defRPr/>
            </a:pPr>
            <a:endParaRPr lang="en-US" sz="1350" dirty="0">
              <a:solidFill>
                <a:srgbClr val="1A3D6C"/>
              </a:solidFill>
              <a:latin typeface="Tahoma" pitchFamily="34" charset="0"/>
              <a:ea typeface="Tahoma" pitchFamily="34" charset="0"/>
              <a:cs typeface="Tahoma" pitchFamily="34" charset="0"/>
            </a:endParaRPr>
          </a:p>
        </p:txBody>
      </p:sp>
      <p:sp>
        <p:nvSpPr>
          <p:cNvPr id="7" name="TextBox 10"/>
          <p:cNvSpPr txBox="1"/>
          <p:nvPr/>
        </p:nvSpPr>
        <p:spPr>
          <a:xfrm>
            <a:off x="2484439" y="86917"/>
            <a:ext cx="6551612" cy="738664"/>
          </a:xfrm>
          <a:prstGeom prst="rect">
            <a:avLst/>
          </a:prstGeom>
          <a:noFill/>
        </p:spPr>
        <p:txBody>
          <a:bodyPr>
            <a:spAutoFit/>
          </a:bodyPr>
          <a:lstStyle/>
          <a:p>
            <a:pPr algn="r" defTabSz="685800">
              <a:defRPr/>
            </a:pPr>
            <a:r>
              <a:rPr lang="de-DE" sz="2100" dirty="0">
                <a:solidFill>
                  <a:prstClr val="black"/>
                </a:solidFill>
                <a:effectLst>
                  <a:outerShdw blurRad="38100" dist="38100" dir="2700000" algn="tl">
                    <a:srgbClr val="000000">
                      <a:alpha val="43137"/>
                    </a:srgbClr>
                  </a:outerShdw>
                </a:effectLst>
                <a:latin typeface="Tahoma" pitchFamily="34" charset="0"/>
                <a:ea typeface="Tahoma" pitchFamily="34" charset="0"/>
                <a:cs typeface="Tahoma" pitchFamily="34" charset="0"/>
              </a:rPr>
              <a:t>MCT &amp; Educator</a:t>
            </a:r>
          </a:p>
          <a:p>
            <a:pPr algn="r" defTabSz="685800">
              <a:defRPr/>
            </a:pPr>
            <a:r>
              <a:rPr lang="de-DE"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rPr>
              <a:t>Virtual Summit 2010</a:t>
            </a:r>
            <a:endParaRPr lang="en-US"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8" name="Title 1"/>
          <p:cNvSpPr>
            <a:spLocks noGrp="1"/>
          </p:cNvSpPr>
          <p:nvPr>
            <p:ph type="ctrTitle"/>
          </p:nvPr>
        </p:nvSpPr>
        <p:spPr>
          <a:xfrm>
            <a:off x="685800" y="1597820"/>
            <a:ext cx="7772400" cy="1102519"/>
          </a:xfrm>
        </p:spPr>
        <p:txBody>
          <a:bodyPr/>
          <a:lstStyle>
            <a:lvl1pPr>
              <a:defRPr>
                <a:solidFill>
                  <a:schemeClr val="tx1"/>
                </a:solidFill>
              </a:defRPr>
            </a:lvl1pPr>
          </a:lstStyle>
          <a:p>
            <a:r>
              <a:rPr lang="en-US" smtClean="0"/>
              <a:t>Click to edit Master title style</a:t>
            </a:r>
            <a:endParaRPr lang="de-DE" dirty="0"/>
          </a:p>
        </p:txBody>
      </p:sp>
      <p:sp>
        <p:nvSpPr>
          <p:cNvPr id="9" name="Subtitle 2"/>
          <p:cNvSpPr>
            <a:spLocks noGrp="1"/>
          </p:cNvSpPr>
          <p:nvPr>
            <p:ph type="subTitle" idx="1"/>
          </p:nvPr>
        </p:nvSpPr>
        <p:spPr>
          <a:xfrm>
            <a:off x="1371600" y="2914650"/>
            <a:ext cx="6400800" cy="1314450"/>
          </a:xfrm>
        </p:spPr>
        <p:txBody>
          <a:bodyPr/>
          <a:lstStyle>
            <a:lvl1pPr marL="0" indent="0" algn="ctr">
              <a:buNone/>
              <a:defRPr sz="210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425732031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23_Blank">
    <p:spTree>
      <p:nvGrpSpPr>
        <p:cNvPr id="1" name=""/>
        <p:cNvGrpSpPr/>
        <p:nvPr/>
      </p:nvGrpSpPr>
      <p:grpSpPr>
        <a:xfrm>
          <a:off x="0" y="0"/>
          <a:ext cx="0" cy="0"/>
          <a:chOff x="0" y="0"/>
          <a:chExt cx="0" cy="0"/>
        </a:xfrm>
      </p:grpSpPr>
      <p:pic>
        <p:nvPicPr>
          <p:cNvPr id="4" name="Picture 11"/>
          <p:cNvPicPr>
            <a:picLocks noChangeAspect="1"/>
          </p:cNvPicPr>
          <p:nvPr/>
        </p:nvPicPr>
        <p:blipFill rotWithShape="1">
          <a:blip r:embed="rId2" cstate="print">
            <a:clrChange>
              <a:clrFrom>
                <a:srgbClr val="FDFFFF"/>
              </a:clrFrom>
              <a:clrTo>
                <a:srgbClr val="FDFFFF">
                  <a:alpha val="0"/>
                </a:srgbClr>
              </a:clrTo>
            </a:clrChange>
            <a:duotone>
              <a:schemeClr val="accent1">
                <a:shade val="45000"/>
                <a:satMod val="135000"/>
              </a:schemeClr>
              <a:prstClr val="white"/>
            </a:duotone>
            <a:extLst/>
          </a:blip>
          <a:srcRect l="1857" t="13108" b="25578"/>
          <a:stretch/>
        </p:blipFill>
        <p:spPr>
          <a:xfrm>
            <a:off x="133350" y="2085696"/>
            <a:ext cx="8974138" cy="3027504"/>
          </a:xfrm>
          <a:prstGeom prst="rect">
            <a:avLst/>
          </a:prstGeom>
          <a:effectLst>
            <a:softEdge rad="635000"/>
          </a:effectLst>
        </p:spPr>
      </p:pic>
      <p:pic>
        <p:nvPicPr>
          <p:cNvPr id="5" name="Picture 5" descr="C:\Users\afuchs\AppData\Local\Temp\Temp2_MediaBin_Items_1.zip\ms_Learning_b.gif"/>
          <p:cNvPicPr>
            <a:picLocks noChangeAspect="1" noChangeArrowheads="1"/>
          </p:cNvPicPr>
          <p:nvPr/>
        </p:nvPicPr>
        <p:blipFill>
          <a:blip r:embed="rId3" cstate="print"/>
          <a:srcRect/>
          <a:stretch>
            <a:fillRect/>
          </a:stretch>
        </p:blipFill>
        <p:spPr bwMode="auto">
          <a:xfrm>
            <a:off x="6780213" y="4714876"/>
            <a:ext cx="2328862" cy="364331"/>
          </a:xfrm>
          <a:prstGeom prst="rect">
            <a:avLst/>
          </a:prstGeom>
          <a:noFill/>
          <a:ln w="9525">
            <a:noFill/>
            <a:miter lim="800000"/>
            <a:headEnd/>
            <a:tailEnd/>
          </a:ln>
        </p:spPr>
      </p:pic>
      <p:sp>
        <p:nvSpPr>
          <p:cNvPr id="6" name="TextBox 9"/>
          <p:cNvSpPr txBox="1"/>
          <p:nvPr/>
        </p:nvSpPr>
        <p:spPr>
          <a:xfrm>
            <a:off x="0" y="1059656"/>
            <a:ext cx="9144000" cy="300082"/>
          </a:xfrm>
          <a:prstGeom prst="rect">
            <a:avLst/>
          </a:prstGeom>
          <a:solidFill>
            <a:schemeClr val="bg1">
              <a:alpha val="50000"/>
            </a:schemeClr>
          </a:solidFill>
        </p:spPr>
        <p:txBody>
          <a:bodyPr>
            <a:spAutoFit/>
          </a:bodyPr>
          <a:lstStyle/>
          <a:p>
            <a:pPr algn="r" defTabSz="685800">
              <a:defRPr/>
            </a:pPr>
            <a:endParaRPr lang="en-US" sz="1350" dirty="0">
              <a:solidFill>
                <a:srgbClr val="1A3D6C"/>
              </a:solidFill>
              <a:latin typeface="Tahoma" pitchFamily="34" charset="0"/>
              <a:ea typeface="Tahoma" pitchFamily="34" charset="0"/>
              <a:cs typeface="Tahoma" pitchFamily="34" charset="0"/>
            </a:endParaRPr>
          </a:p>
        </p:txBody>
      </p:sp>
      <p:sp>
        <p:nvSpPr>
          <p:cNvPr id="7" name="TextBox 10"/>
          <p:cNvSpPr txBox="1"/>
          <p:nvPr/>
        </p:nvSpPr>
        <p:spPr>
          <a:xfrm>
            <a:off x="2484439" y="86917"/>
            <a:ext cx="6551612" cy="738664"/>
          </a:xfrm>
          <a:prstGeom prst="rect">
            <a:avLst/>
          </a:prstGeom>
          <a:noFill/>
        </p:spPr>
        <p:txBody>
          <a:bodyPr>
            <a:spAutoFit/>
          </a:bodyPr>
          <a:lstStyle/>
          <a:p>
            <a:pPr algn="r" defTabSz="685800">
              <a:defRPr/>
            </a:pPr>
            <a:r>
              <a:rPr lang="de-DE" sz="2100" dirty="0">
                <a:solidFill>
                  <a:prstClr val="black"/>
                </a:solidFill>
                <a:effectLst>
                  <a:outerShdw blurRad="38100" dist="38100" dir="2700000" algn="tl">
                    <a:srgbClr val="000000">
                      <a:alpha val="43137"/>
                    </a:srgbClr>
                  </a:outerShdw>
                </a:effectLst>
                <a:latin typeface="Tahoma" pitchFamily="34" charset="0"/>
                <a:ea typeface="Tahoma" pitchFamily="34" charset="0"/>
                <a:cs typeface="Tahoma" pitchFamily="34" charset="0"/>
              </a:rPr>
              <a:t>MCT &amp; Educator</a:t>
            </a:r>
          </a:p>
          <a:p>
            <a:pPr algn="r" defTabSz="685800">
              <a:defRPr/>
            </a:pPr>
            <a:r>
              <a:rPr lang="de-DE"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rPr>
              <a:t>Virtual Summit 2010</a:t>
            </a:r>
            <a:endParaRPr lang="en-US"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8" name="Title 1"/>
          <p:cNvSpPr>
            <a:spLocks noGrp="1"/>
          </p:cNvSpPr>
          <p:nvPr>
            <p:ph type="ctrTitle"/>
          </p:nvPr>
        </p:nvSpPr>
        <p:spPr>
          <a:xfrm>
            <a:off x="685800" y="1597820"/>
            <a:ext cx="7772400" cy="1102519"/>
          </a:xfrm>
        </p:spPr>
        <p:txBody>
          <a:bodyPr/>
          <a:lstStyle>
            <a:lvl1pPr>
              <a:defRPr>
                <a:solidFill>
                  <a:schemeClr val="tx1"/>
                </a:solidFill>
              </a:defRPr>
            </a:lvl1pPr>
          </a:lstStyle>
          <a:p>
            <a:r>
              <a:rPr lang="en-US" smtClean="0"/>
              <a:t>Click to edit Master title style</a:t>
            </a:r>
            <a:endParaRPr lang="de-DE" dirty="0"/>
          </a:p>
        </p:txBody>
      </p:sp>
      <p:sp>
        <p:nvSpPr>
          <p:cNvPr id="9" name="Subtitle 2"/>
          <p:cNvSpPr>
            <a:spLocks noGrp="1"/>
          </p:cNvSpPr>
          <p:nvPr>
            <p:ph type="subTitle" idx="1"/>
          </p:nvPr>
        </p:nvSpPr>
        <p:spPr>
          <a:xfrm>
            <a:off x="1371600" y="2914650"/>
            <a:ext cx="6400800" cy="1314450"/>
          </a:xfrm>
        </p:spPr>
        <p:txBody>
          <a:bodyPr/>
          <a:lstStyle>
            <a:lvl1pPr marL="0" indent="0" algn="ctr">
              <a:buNone/>
              <a:defRPr sz="210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207329965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24_Blank">
    <p:spTree>
      <p:nvGrpSpPr>
        <p:cNvPr id="1" name=""/>
        <p:cNvGrpSpPr/>
        <p:nvPr/>
      </p:nvGrpSpPr>
      <p:grpSpPr>
        <a:xfrm>
          <a:off x="0" y="0"/>
          <a:ext cx="0" cy="0"/>
          <a:chOff x="0" y="0"/>
          <a:chExt cx="0" cy="0"/>
        </a:xfrm>
      </p:grpSpPr>
      <p:pic>
        <p:nvPicPr>
          <p:cNvPr id="4" name="Picture 11"/>
          <p:cNvPicPr>
            <a:picLocks noChangeAspect="1"/>
          </p:cNvPicPr>
          <p:nvPr/>
        </p:nvPicPr>
        <p:blipFill rotWithShape="1">
          <a:blip r:embed="rId2" cstate="print">
            <a:clrChange>
              <a:clrFrom>
                <a:srgbClr val="FDFFFF"/>
              </a:clrFrom>
              <a:clrTo>
                <a:srgbClr val="FDFFFF">
                  <a:alpha val="0"/>
                </a:srgbClr>
              </a:clrTo>
            </a:clrChange>
            <a:duotone>
              <a:schemeClr val="accent1">
                <a:shade val="45000"/>
                <a:satMod val="135000"/>
              </a:schemeClr>
              <a:prstClr val="white"/>
            </a:duotone>
            <a:extLst/>
          </a:blip>
          <a:srcRect l="1857" t="13108" b="25578"/>
          <a:stretch/>
        </p:blipFill>
        <p:spPr>
          <a:xfrm>
            <a:off x="133350" y="2085696"/>
            <a:ext cx="8974138" cy="3027504"/>
          </a:xfrm>
          <a:prstGeom prst="rect">
            <a:avLst/>
          </a:prstGeom>
          <a:effectLst>
            <a:softEdge rad="635000"/>
          </a:effectLst>
        </p:spPr>
      </p:pic>
      <p:pic>
        <p:nvPicPr>
          <p:cNvPr id="5" name="Picture 5" descr="C:\Users\afuchs\AppData\Local\Temp\Temp2_MediaBin_Items_1.zip\ms_Learning_b.gif"/>
          <p:cNvPicPr>
            <a:picLocks noChangeAspect="1" noChangeArrowheads="1"/>
          </p:cNvPicPr>
          <p:nvPr/>
        </p:nvPicPr>
        <p:blipFill>
          <a:blip r:embed="rId3" cstate="print"/>
          <a:srcRect/>
          <a:stretch>
            <a:fillRect/>
          </a:stretch>
        </p:blipFill>
        <p:spPr bwMode="auto">
          <a:xfrm>
            <a:off x="6780213" y="4714876"/>
            <a:ext cx="2328862" cy="364331"/>
          </a:xfrm>
          <a:prstGeom prst="rect">
            <a:avLst/>
          </a:prstGeom>
          <a:noFill/>
          <a:ln w="9525">
            <a:noFill/>
            <a:miter lim="800000"/>
            <a:headEnd/>
            <a:tailEnd/>
          </a:ln>
        </p:spPr>
      </p:pic>
      <p:sp>
        <p:nvSpPr>
          <p:cNvPr id="6" name="TextBox 9"/>
          <p:cNvSpPr txBox="1"/>
          <p:nvPr/>
        </p:nvSpPr>
        <p:spPr>
          <a:xfrm>
            <a:off x="0" y="1059656"/>
            <a:ext cx="9144000" cy="300082"/>
          </a:xfrm>
          <a:prstGeom prst="rect">
            <a:avLst/>
          </a:prstGeom>
          <a:solidFill>
            <a:schemeClr val="bg1">
              <a:alpha val="50000"/>
            </a:schemeClr>
          </a:solidFill>
        </p:spPr>
        <p:txBody>
          <a:bodyPr>
            <a:spAutoFit/>
          </a:bodyPr>
          <a:lstStyle/>
          <a:p>
            <a:pPr algn="r" defTabSz="685800">
              <a:defRPr/>
            </a:pPr>
            <a:endParaRPr lang="en-US" sz="1350" dirty="0">
              <a:solidFill>
                <a:srgbClr val="1A3D6C"/>
              </a:solidFill>
              <a:latin typeface="Tahoma" pitchFamily="34" charset="0"/>
              <a:ea typeface="Tahoma" pitchFamily="34" charset="0"/>
              <a:cs typeface="Tahoma" pitchFamily="34" charset="0"/>
            </a:endParaRPr>
          </a:p>
        </p:txBody>
      </p:sp>
      <p:sp>
        <p:nvSpPr>
          <p:cNvPr id="7" name="TextBox 10"/>
          <p:cNvSpPr txBox="1"/>
          <p:nvPr/>
        </p:nvSpPr>
        <p:spPr>
          <a:xfrm>
            <a:off x="2484439" y="86917"/>
            <a:ext cx="6551612" cy="738664"/>
          </a:xfrm>
          <a:prstGeom prst="rect">
            <a:avLst/>
          </a:prstGeom>
          <a:noFill/>
        </p:spPr>
        <p:txBody>
          <a:bodyPr>
            <a:spAutoFit/>
          </a:bodyPr>
          <a:lstStyle/>
          <a:p>
            <a:pPr algn="r" defTabSz="685800">
              <a:defRPr/>
            </a:pPr>
            <a:r>
              <a:rPr lang="de-DE" sz="2100" dirty="0">
                <a:solidFill>
                  <a:prstClr val="black"/>
                </a:solidFill>
                <a:effectLst>
                  <a:outerShdw blurRad="38100" dist="38100" dir="2700000" algn="tl">
                    <a:srgbClr val="000000">
                      <a:alpha val="43137"/>
                    </a:srgbClr>
                  </a:outerShdw>
                </a:effectLst>
                <a:latin typeface="Tahoma" pitchFamily="34" charset="0"/>
                <a:ea typeface="Tahoma" pitchFamily="34" charset="0"/>
                <a:cs typeface="Tahoma" pitchFamily="34" charset="0"/>
              </a:rPr>
              <a:t>MCT &amp; Educator</a:t>
            </a:r>
          </a:p>
          <a:p>
            <a:pPr algn="r" defTabSz="685800">
              <a:defRPr/>
            </a:pPr>
            <a:r>
              <a:rPr lang="de-DE"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rPr>
              <a:t>Virtual Summit 2010</a:t>
            </a:r>
            <a:endParaRPr lang="en-US"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8" name="Title 1"/>
          <p:cNvSpPr>
            <a:spLocks noGrp="1"/>
          </p:cNvSpPr>
          <p:nvPr>
            <p:ph type="ctrTitle"/>
          </p:nvPr>
        </p:nvSpPr>
        <p:spPr>
          <a:xfrm>
            <a:off x="685800" y="1597820"/>
            <a:ext cx="7772400" cy="1102519"/>
          </a:xfrm>
        </p:spPr>
        <p:txBody>
          <a:bodyPr/>
          <a:lstStyle>
            <a:lvl1pPr>
              <a:defRPr>
                <a:solidFill>
                  <a:schemeClr val="tx1"/>
                </a:solidFill>
              </a:defRPr>
            </a:lvl1pPr>
          </a:lstStyle>
          <a:p>
            <a:r>
              <a:rPr lang="en-US" smtClean="0"/>
              <a:t>Click to edit Master title style</a:t>
            </a:r>
            <a:endParaRPr lang="de-DE" dirty="0"/>
          </a:p>
        </p:txBody>
      </p:sp>
      <p:sp>
        <p:nvSpPr>
          <p:cNvPr id="9" name="Subtitle 2"/>
          <p:cNvSpPr>
            <a:spLocks noGrp="1"/>
          </p:cNvSpPr>
          <p:nvPr>
            <p:ph type="subTitle" idx="1"/>
          </p:nvPr>
        </p:nvSpPr>
        <p:spPr>
          <a:xfrm>
            <a:off x="1371600" y="2914650"/>
            <a:ext cx="6400800" cy="1314450"/>
          </a:xfrm>
        </p:spPr>
        <p:txBody>
          <a:bodyPr/>
          <a:lstStyle>
            <a:lvl1pPr marL="0" indent="0" algn="ctr">
              <a:buNone/>
              <a:defRPr sz="210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19910348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cSld name="25_Blank">
    <p:spTree>
      <p:nvGrpSpPr>
        <p:cNvPr id="1" name=""/>
        <p:cNvGrpSpPr/>
        <p:nvPr/>
      </p:nvGrpSpPr>
      <p:grpSpPr>
        <a:xfrm>
          <a:off x="0" y="0"/>
          <a:ext cx="0" cy="0"/>
          <a:chOff x="0" y="0"/>
          <a:chExt cx="0" cy="0"/>
        </a:xfrm>
      </p:grpSpPr>
      <p:pic>
        <p:nvPicPr>
          <p:cNvPr id="4" name="Picture 11"/>
          <p:cNvPicPr>
            <a:picLocks noChangeAspect="1"/>
          </p:cNvPicPr>
          <p:nvPr/>
        </p:nvPicPr>
        <p:blipFill rotWithShape="1">
          <a:blip r:embed="rId2" cstate="print">
            <a:clrChange>
              <a:clrFrom>
                <a:srgbClr val="FDFFFF"/>
              </a:clrFrom>
              <a:clrTo>
                <a:srgbClr val="FDFFFF">
                  <a:alpha val="0"/>
                </a:srgbClr>
              </a:clrTo>
            </a:clrChange>
            <a:duotone>
              <a:schemeClr val="accent1">
                <a:shade val="45000"/>
                <a:satMod val="135000"/>
              </a:schemeClr>
              <a:prstClr val="white"/>
            </a:duotone>
            <a:extLst/>
          </a:blip>
          <a:srcRect l="1857" t="13108" b="25578"/>
          <a:stretch/>
        </p:blipFill>
        <p:spPr>
          <a:xfrm>
            <a:off x="133350" y="2085696"/>
            <a:ext cx="8974138" cy="3027504"/>
          </a:xfrm>
          <a:prstGeom prst="rect">
            <a:avLst/>
          </a:prstGeom>
          <a:effectLst>
            <a:softEdge rad="635000"/>
          </a:effectLst>
        </p:spPr>
      </p:pic>
      <p:pic>
        <p:nvPicPr>
          <p:cNvPr id="5" name="Picture 5" descr="C:\Users\afuchs\AppData\Local\Temp\Temp2_MediaBin_Items_1.zip\ms_Learning_b.gif"/>
          <p:cNvPicPr>
            <a:picLocks noChangeAspect="1" noChangeArrowheads="1"/>
          </p:cNvPicPr>
          <p:nvPr/>
        </p:nvPicPr>
        <p:blipFill>
          <a:blip r:embed="rId3" cstate="print"/>
          <a:srcRect/>
          <a:stretch>
            <a:fillRect/>
          </a:stretch>
        </p:blipFill>
        <p:spPr bwMode="auto">
          <a:xfrm>
            <a:off x="6780213" y="4714876"/>
            <a:ext cx="2328862" cy="364331"/>
          </a:xfrm>
          <a:prstGeom prst="rect">
            <a:avLst/>
          </a:prstGeom>
          <a:noFill/>
          <a:ln w="9525">
            <a:noFill/>
            <a:miter lim="800000"/>
            <a:headEnd/>
            <a:tailEnd/>
          </a:ln>
        </p:spPr>
      </p:pic>
      <p:sp>
        <p:nvSpPr>
          <p:cNvPr id="6" name="TextBox 9"/>
          <p:cNvSpPr txBox="1"/>
          <p:nvPr/>
        </p:nvSpPr>
        <p:spPr>
          <a:xfrm>
            <a:off x="0" y="1059656"/>
            <a:ext cx="9144000" cy="300082"/>
          </a:xfrm>
          <a:prstGeom prst="rect">
            <a:avLst/>
          </a:prstGeom>
          <a:solidFill>
            <a:schemeClr val="bg1">
              <a:alpha val="50000"/>
            </a:schemeClr>
          </a:solidFill>
        </p:spPr>
        <p:txBody>
          <a:bodyPr>
            <a:spAutoFit/>
          </a:bodyPr>
          <a:lstStyle/>
          <a:p>
            <a:pPr algn="r" defTabSz="685800">
              <a:defRPr/>
            </a:pPr>
            <a:endParaRPr lang="en-US" sz="1350" dirty="0">
              <a:solidFill>
                <a:srgbClr val="1A3D6C"/>
              </a:solidFill>
              <a:latin typeface="Tahoma" pitchFamily="34" charset="0"/>
              <a:ea typeface="Tahoma" pitchFamily="34" charset="0"/>
              <a:cs typeface="Tahoma" pitchFamily="34" charset="0"/>
            </a:endParaRPr>
          </a:p>
        </p:txBody>
      </p:sp>
      <p:sp>
        <p:nvSpPr>
          <p:cNvPr id="7" name="TextBox 10"/>
          <p:cNvSpPr txBox="1"/>
          <p:nvPr/>
        </p:nvSpPr>
        <p:spPr>
          <a:xfrm>
            <a:off x="2484439" y="86917"/>
            <a:ext cx="6551612" cy="738664"/>
          </a:xfrm>
          <a:prstGeom prst="rect">
            <a:avLst/>
          </a:prstGeom>
          <a:noFill/>
        </p:spPr>
        <p:txBody>
          <a:bodyPr>
            <a:spAutoFit/>
          </a:bodyPr>
          <a:lstStyle/>
          <a:p>
            <a:pPr algn="r" defTabSz="685800">
              <a:defRPr/>
            </a:pPr>
            <a:r>
              <a:rPr lang="de-DE" sz="2100" dirty="0">
                <a:solidFill>
                  <a:prstClr val="black"/>
                </a:solidFill>
                <a:effectLst>
                  <a:outerShdw blurRad="38100" dist="38100" dir="2700000" algn="tl">
                    <a:srgbClr val="000000">
                      <a:alpha val="43137"/>
                    </a:srgbClr>
                  </a:outerShdw>
                </a:effectLst>
                <a:latin typeface="Tahoma" pitchFamily="34" charset="0"/>
                <a:ea typeface="Tahoma" pitchFamily="34" charset="0"/>
                <a:cs typeface="Tahoma" pitchFamily="34" charset="0"/>
              </a:rPr>
              <a:t>MCT &amp; Educator</a:t>
            </a:r>
          </a:p>
          <a:p>
            <a:pPr algn="r" defTabSz="685800">
              <a:defRPr/>
            </a:pPr>
            <a:r>
              <a:rPr lang="de-DE"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rPr>
              <a:t>Virtual Summit 2010</a:t>
            </a:r>
            <a:endParaRPr lang="en-US"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8" name="Title 1"/>
          <p:cNvSpPr>
            <a:spLocks noGrp="1"/>
          </p:cNvSpPr>
          <p:nvPr>
            <p:ph type="ctrTitle"/>
          </p:nvPr>
        </p:nvSpPr>
        <p:spPr>
          <a:xfrm>
            <a:off x="685800" y="1597820"/>
            <a:ext cx="7772400" cy="1102519"/>
          </a:xfrm>
        </p:spPr>
        <p:txBody>
          <a:bodyPr/>
          <a:lstStyle>
            <a:lvl1pPr>
              <a:defRPr>
                <a:solidFill>
                  <a:schemeClr val="tx1"/>
                </a:solidFill>
              </a:defRPr>
            </a:lvl1pPr>
          </a:lstStyle>
          <a:p>
            <a:r>
              <a:rPr lang="en-US" smtClean="0"/>
              <a:t>Click to edit Master title style</a:t>
            </a:r>
            <a:endParaRPr lang="de-DE" dirty="0"/>
          </a:p>
        </p:txBody>
      </p:sp>
      <p:sp>
        <p:nvSpPr>
          <p:cNvPr id="9" name="Subtitle 2"/>
          <p:cNvSpPr>
            <a:spLocks noGrp="1"/>
          </p:cNvSpPr>
          <p:nvPr>
            <p:ph type="subTitle" idx="1"/>
          </p:nvPr>
        </p:nvSpPr>
        <p:spPr>
          <a:xfrm>
            <a:off x="1371600" y="2914650"/>
            <a:ext cx="6400800" cy="1314450"/>
          </a:xfrm>
        </p:spPr>
        <p:txBody>
          <a:bodyPr/>
          <a:lstStyle>
            <a:lvl1pPr marL="0" indent="0" algn="ctr">
              <a:buNone/>
              <a:defRPr sz="210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14817063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9" y="2"/>
            <a:ext cx="9142702" cy="5143499"/>
          </a:xfrm>
          <a:prstGeom prst="rect">
            <a:avLst/>
          </a:prstGeom>
        </p:spPr>
      </p:pic>
      <p:sp>
        <p:nvSpPr>
          <p:cNvPr id="17" name="Rectangle 16"/>
          <p:cNvSpPr/>
          <p:nvPr userDrawn="1"/>
        </p:nvSpPr>
        <p:spPr bwMode="gray">
          <a:xfrm>
            <a:off x="201929" y="1563129"/>
            <a:ext cx="5378549" cy="2689656"/>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35" tIns="67211" rIns="107535" bIns="67211" anchor="t" anchorCtr="0"/>
          <a:lstStyle>
            <a:lvl1pPr>
              <a:defRPr sz="40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02121"/>
            <a:ext cx="5379716" cy="1344828"/>
          </a:xfrm>
          <a:noFill/>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spTree>
    <p:extLst>
      <p:ext uri="{BB962C8B-B14F-4D97-AF65-F5344CB8AC3E}">
        <p14:creationId xmlns:p14="http://schemas.microsoft.com/office/powerpoint/2010/main" val="3638953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26_Blank">
    <p:spTree>
      <p:nvGrpSpPr>
        <p:cNvPr id="1" name=""/>
        <p:cNvGrpSpPr/>
        <p:nvPr/>
      </p:nvGrpSpPr>
      <p:grpSpPr>
        <a:xfrm>
          <a:off x="0" y="0"/>
          <a:ext cx="0" cy="0"/>
          <a:chOff x="0" y="0"/>
          <a:chExt cx="0" cy="0"/>
        </a:xfrm>
      </p:grpSpPr>
      <p:pic>
        <p:nvPicPr>
          <p:cNvPr id="4" name="Picture 11"/>
          <p:cNvPicPr>
            <a:picLocks noChangeAspect="1"/>
          </p:cNvPicPr>
          <p:nvPr/>
        </p:nvPicPr>
        <p:blipFill rotWithShape="1">
          <a:blip r:embed="rId2" cstate="print">
            <a:clrChange>
              <a:clrFrom>
                <a:srgbClr val="FDFFFF"/>
              </a:clrFrom>
              <a:clrTo>
                <a:srgbClr val="FDFFFF">
                  <a:alpha val="0"/>
                </a:srgbClr>
              </a:clrTo>
            </a:clrChange>
            <a:duotone>
              <a:schemeClr val="accent1">
                <a:shade val="45000"/>
                <a:satMod val="135000"/>
              </a:schemeClr>
              <a:prstClr val="white"/>
            </a:duotone>
            <a:extLst/>
          </a:blip>
          <a:srcRect l="1857" t="13108" b="25578"/>
          <a:stretch/>
        </p:blipFill>
        <p:spPr>
          <a:xfrm>
            <a:off x="133350" y="2085696"/>
            <a:ext cx="8974138" cy="3027504"/>
          </a:xfrm>
          <a:prstGeom prst="rect">
            <a:avLst/>
          </a:prstGeom>
          <a:effectLst>
            <a:softEdge rad="635000"/>
          </a:effectLst>
        </p:spPr>
      </p:pic>
      <p:pic>
        <p:nvPicPr>
          <p:cNvPr id="5" name="Picture 5" descr="C:\Users\afuchs\AppData\Local\Temp\Temp2_MediaBin_Items_1.zip\ms_Learning_b.gif"/>
          <p:cNvPicPr>
            <a:picLocks noChangeAspect="1" noChangeArrowheads="1"/>
          </p:cNvPicPr>
          <p:nvPr/>
        </p:nvPicPr>
        <p:blipFill>
          <a:blip r:embed="rId3" cstate="print"/>
          <a:srcRect/>
          <a:stretch>
            <a:fillRect/>
          </a:stretch>
        </p:blipFill>
        <p:spPr bwMode="auto">
          <a:xfrm>
            <a:off x="6780213" y="4714876"/>
            <a:ext cx="2328862" cy="364331"/>
          </a:xfrm>
          <a:prstGeom prst="rect">
            <a:avLst/>
          </a:prstGeom>
          <a:noFill/>
          <a:ln w="9525">
            <a:noFill/>
            <a:miter lim="800000"/>
            <a:headEnd/>
            <a:tailEnd/>
          </a:ln>
        </p:spPr>
      </p:pic>
      <p:sp>
        <p:nvSpPr>
          <p:cNvPr id="6" name="TextBox 9"/>
          <p:cNvSpPr txBox="1"/>
          <p:nvPr/>
        </p:nvSpPr>
        <p:spPr>
          <a:xfrm>
            <a:off x="0" y="1059656"/>
            <a:ext cx="9144000" cy="300082"/>
          </a:xfrm>
          <a:prstGeom prst="rect">
            <a:avLst/>
          </a:prstGeom>
          <a:solidFill>
            <a:schemeClr val="bg1">
              <a:alpha val="50000"/>
            </a:schemeClr>
          </a:solidFill>
        </p:spPr>
        <p:txBody>
          <a:bodyPr>
            <a:spAutoFit/>
          </a:bodyPr>
          <a:lstStyle/>
          <a:p>
            <a:pPr algn="r" defTabSz="685800">
              <a:defRPr/>
            </a:pPr>
            <a:endParaRPr lang="en-US" sz="1350" dirty="0">
              <a:solidFill>
                <a:srgbClr val="1A3D6C"/>
              </a:solidFill>
              <a:latin typeface="Tahoma" pitchFamily="34" charset="0"/>
              <a:ea typeface="Tahoma" pitchFamily="34" charset="0"/>
              <a:cs typeface="Tahoma" pitchFamily="34" charset="0"/>
            </a:endParaRPr>
          </a:p>
        </p:txBody>
      </p:sp>
      <p:sp>
        <p:nvSpPr>
          <p:cNvPr id="7" name="TextBox 10"/>
          <p:cNvSpPr txBox="1"/>
          <p:nvPr/>
        </p:nvSpPr>
        <p:spPr>
          <a:xfrm>
            <a:off x="2484439" y="86917"/>
            <a:ext cx="6551612" cy="738664"/>
          </a:xfrm>
          <a:prstGeom prst="rect">
            <a:avLst/>
          </a:prstGeom>
          <a:noFill/>
        </p:spPr>
        <p:txBody>
          <a:bodyPr>
            <a:spAutoFit/>
          </a:bodyPr>
          <a:lstStyle/>
          <a:p>
            <a:pPr algn="r" defTabSz="685800">
              <a:defRPr/>
            </a:pPr>
            <a:r>
              <a:rPr lang="de-DE" sz="2100" dirty="0">
                <a:solidFill>
                  <a:prstClr val="black"/>
                </a:solidFill>
                <a:effectLst>
                  <a:outerShdw blurRad="38100" dist="38100" dir="2700000" algn="tl">
                    <a:srgbClr val="000000">
                      <a:alpha val="43137"/>
                    </a:srgbClr>
                  </a:outerShdw>
                </a:effectLst>
                <a:latin typeface="Tahoma" pitchFamily="34" charset="0"/>
                <a:ea typeface="Tahoma" pitchFamily="34" charset="0"/>
                <a:cs typeface="Tahoma" pitchFamily="34" charset="0"/>
              </a:rPr>
              <a:t>MCT &amp; Educator</a:t>
            </a:r>
          </a:p>
          <a:p>
            <a:pPr algn="r" defTabSz="685800">
              <a:defRPr/>
            </a:pPr>
            <a:r>
              <a:rPr lang="de-DE"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rPr>
              <a:t>Virtual Summit 2010</a:t>
            </a:r>
            <a:endParaRPr lang="en-US"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8" name="Title 1"/>
          <p:cNvSpPr>
            <a:spLocks noGrp="1"/>
          </p:cNvSpPr>
          <p:nvPr>
            <p:ph type="ctrTitle"/>
          </p:nvPr>
        </p:nvSpPr>
        <p:spPr>
          <a:xfrm>
            <a:off x="685800" y="1597820"/>
            <a:ext cx="7772400" cy="1102519"/>
          </a:xfrm>
        </p:spPr>
        <p:txBody>
          <a:bodyPr/>
          <a:lstStyle>
            <a:lvl1pPr>
              <a:defRPr>
                <a:solidFill>
                  <a:schemeClr val="tx1"/>
                </a:solidFill>
              </a:defRPr>
            </a:lvl1pPr>
          </a:lstStyle>
          <a:p>
            <a:r>
              <a:rPr lang="en-US" smtClean="0"/>
              <a:t>Click to edit Master title style</a:t>
            </a:r>
            <a:endParaRPr lang="de-DE" dirty="0"/>
          </a:p>
        </p:txBody>
      </p:sp>
      <p:sp>
        <p:nvSpPr>
          <p:cNvPr id="9" name="Subtitle 2"/>
          <p:cNvSpPr>
            <a:spLocks noGrp="1"/>
          </p:cNvSpPr>
          <p:nvPr>
            <p:ph type="subTitle" idx="1"/>
          </p:nvPr>
        </p:nvSpPr>
        <p:spPr>
          <a:xfrm>
            <a:off x="1371600" y="2914650"/>
            <a:ext cx="6400800" cy="1314450"/>
          </a:xfrm>
        </p:spPr>
        <p:txBody>
          <a:bodyPr/>
          <a:lstStyle>
            <a:lvl1pPr marL="0" indent="0" algn="ctr">
              <a:buNone/>
              <a:defRPr sz="210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119387405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cSld name="27_Blank">
    <p:spTree>
      <p:nvGrpSpPr>
        <p:cNvPr id="1" name=""/>
        <p:cNvGrpSpPr/>
        <p:nvPr/>
      </p:nvGrpSpPr>
      <p:grpSpPr>
        <a:xfrm>
          <a:off x="0" y="0"/>
          <a:ext cx="0" cy="0"/>
          <a:chOff x="0" y="0"/>
          <a:chExt cx="0" cy="0"/>
        </a:xfrm>
      </p:grpSpPr>
      <p:pic>
        <p:nvPicPr>
          <p:cNvPr id="4" name="Picture 11"/>
          <p:cNvPicPr>
            <a:picLocks noChangeAspect="1"/>
          </p:cNvPicPr>
          <p:nvPr/>
        </p:nvPicPr>
        <p:blipFill rotWithShape="1">
          <a:blip r:embed="rId2" cstate="print">
            <a:clrChange>
              <a:clrFrom>
                <a:srgbClr val="FDFFFF"/>
              </a:clrFrom>
              <a:clrTo>
                <a:srgbClr val="FDFFFF">
                  <a:alpha val="0"/>
                </a:srgbClr>
              </a:clrTo>
            </a:clrChange>
            <a:duotone>
              <a:schemeClr val="accent1">
                <a:shade val="45000"/>
                <a:satMod val="135000"/>
              </a:schemeClr>
              <a:prstClr val="white"/>
            </a:duotone>
            <a:extLst/>
          </a:blip>
          <a:srcRect l="1857" t="13108" b="25578"/>
          <a:stretch/>
        </p:blipFill>
        <p:spPr>
          <a:xfrm>
            <a:off x="133350" y="2085696"/>
            <a:ext cx="8974138" cy="3027504"/>
          </a:xfrm>
          <a:prstGeom prst="rect">
            <a:avLst/>
          </a:prstGeom>
          <a:effectLst>
            <a:softEdge rad="635000"/>
          </a:effectLst>
        </p:spPr>
      </p:pic>
      <p:pic>
        <p:nvPicPr>
          <p:cNvPr id="5" name="Picture 5" descr="C:\Users\afuchs\AppData\Local\Temp\Temp2_MediaBin_Items_1.zip\ms_Learning_b.gif"/>
          <p:cNvPicPr>
            <a:picLocks noChangeAspect="1" noChangeArrowheads="1"/>
          </p:cNvPicPr>
          <p:nvPr/>
        </p:nvPicPr>
        <p:blipFill>
          <a:blip r:embed="rId3" cstate="print"/>
          <a:srcRect/>
          <a:stretch>
            <a:fillRect/>
          </a:stretch>
        </p:blipFill>
        <p:spPr bwMode="auto">
          <a:xfrm>
            <a:off x="6780213" y="4714876"/>
            <a:ext cx="2328862" cy="364331"/>
          </a:xfrm>
          <a:prstGeom prst="rect">
            <a:avLst/>
          </a:prstGeom>
          <a:noFill/>
          <a:ln w="9525">
            <a:noFill/>
            <a:miter lim="800000"/>
            <a:headEnd/>
            <a:tailEnd/>
          </a:ln>
        </p:spPr>
      </p:pic>
      <p:sp>
        <p:nvSpPr>
          <p:cNvPr id="6" name="TextBox 9"/>
          <p:cNvSpPr txBox="1"/>
          <p:nvPr/>
        </p:nvSpPr>
        <p:spPr>
          <a:xfrm>
            <a:off x="0" y="1059656"/>
            <a:ext cx="9144000" cy="300082"/>
          </a:xfrm>
          <a:prstGeom prst="rect">
            <a:avLst/>
          </a:prstGeom>
          <a:solidFill>
            <a:schemeClr val="bg1">
              <a:alpha val="50000"/>
            </a:schemeClr>
          </a:solidFill>
        </p:spPr>
        <p:txBody>
          <a:bodyPr>
            <a:spAutoFit/>
          </a:bodyPr>
          <a:lstStyle/>
          <a:p>
            <a:pPr algn="r" defTabSz="685800">
              <a:defRPr/>
            </a:pPr>
            <a:endParaRPr lang="en-US" sz="1350" dirty="0">
              <a:solidFill>
                <a:srgbClr val="1A3D6C"/>
              </a:solidFill>
              <a:latin typeface="Tahoma" pitchFamily="34" charset="0"/>
              <a:ea typeface="Tahoma" pitchFamily="34" charset="0"/>
              <a:cs typeface="Tahoma" pitchFamily="34" charset="0"/>
            </a:endParaRPr>
          </a:p>
        </p:txBody>
      </p:sp>
      <p:sp>
        <p:nvSpPr>
          <p:cNvPr id="7" name="TextBox 10"/>
          <p:cNvSpPr txBox="1"/>
          <p:nvPr/>
        </p:nvSpPr>
        <p:spPr>
          <a:xfrm>
            <a:off x="2484439" y="86917"/>
            <a:ext cx="6551612" cy="738664"/>
          </a:xfrm>
          <a:prstGeom prst="rect">
            <a:avLst/>
          </a:prstGeom>
          <a:noFill/>
        </p:spPr>
        <p:txBody>
          <a:bodyPr>
            <a:spAutoFit/>
          </a:bodyPr>
          <a:lstStyle/>
          <a:p>
            <a:pPr algn="r" defTabSz="685800">
              <a:defRPr/>
            </a:pPr>
            <a:r>
              <a:rPr lang="de-DE" sz="2100" dirty="0">
                <a:solidFill>
                  <a:prstClr val="black"/>
                </a:solidFill>
                <a:effectLst>
                  <a:outerShdw blurRad="38100" dist="38100" dir="2700000" algn="tl">
                    <a:srgbClr val="000000">
                      <a:alpha val="43137"/>
                    </a:srgbClr>
                  </a:outerShdw>
                </a:effectLst>
                <a:latin typeface="Tahoma" pitchFamily="34" charset="0"/>
                <a:ea typeface="Tahoma" pitchFamily="34" charset="0"/>
                <a:cs typeface="Tahoma" pitchFamily="34" charset="0"/>
              </a:rPr>
              <a:t>MCT &amp; Educator</a:t>
            </a:r>
          </a:p>
          <a:p>
            <a:pPr algn="r" defTabSz="685800">
              <a:defRPr/>
            </a:pPr>
            <a:r>
              <a:rPr lang="de-DE"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rPr>
              <a:t>Virtual Summit 2010</a:t>
            </a:r>
            <a:endParaRPr lang="en-US"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8" name="Title 1"/>
          <p:cNvSpPr>
            <a:spLocks noGrp="1"/>
          </p:cNvSpPr>
          <p:nvPr>
            <p:ph type="ctrTitle"/>
          </p:nvPr>
        </p:nvSpPr>
        <p:spPr>
          <a:xfrm>
            <a:off x="685800" y="1597820"/>
            <a:ext cx="7772400" cy="1102519"/>
          </a:xfrm>
        </p:spPr>
        <p:txBody>
          <a:bodyPr/>
          <a:lstStyle>
            <a:lvl1pPr>
              <a:defRPr>
                <a:solidFill>
                  <a:schemeClr val="tx1"/>
                </a:solidFill>
              </a:defRPr>
            </a:lvl1pPr>
          </a:lstStyle>
          <a:p>
            <a:r>
              <a:rPr lang="en-US" smtClean="0"/>
              <a:t>Click to edit Master title style</a:t>
            </a:r>
            <a:endParaRPr lang="de-DE" dirty="0"/>
          </a:p>
        </p:txBody>
      </p:sp>
      <p:sp>
        <p:nvSpPr>
          <p:cNvPr id="9" name="Subtitle 2"/>
          <p:cNvSpPr>
            <a:spLocks noGrp="1"/>
          </p:cNvSpPr>
          <p:nvPr>
            <p:ph type="subTitle" idx="1"/>
          </p:nvPr>
        </p:nvSpPr>
        <p:spPr>
          <a:xfrm>
            <a:off x="1371600" y="2914650"/>
            <a:ext cx="6400800" cy="1314450"/>
          </a:xfrm>
        </p:spPr>
        <p:txBody>
          <a:bodyPr/>
          <a:lstStyle>
            <a:lvl1pPr marL="0" indent="0" algn="ctr">
              <a:buNone/>
              <a:defRPr sz="210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426805119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cSld name="29_Blank">
    <p:spTree>
      <p:nvGrpSpPr>
        <p:cNvPr id="1" name=""/>
        <p:cNvGrpSpPr/>
        <p:nvPr/>
      </p:nvGrpSpPr>
      <p:grpSpPr>
        <a:xfrm>
          <a:off x="0" y="0"/>
          <a:ext cx="0" cy="0"/>
          <a:chOff x="0" y="0"/>
          <a:chExt cx="0" cy="0"/>
        </a:xfrm>
      </p:grpSpPr>
      <p:pic>
        <p:nvPicPr>
          <p:cNvPr id="4" name="Picture 11"/>
          <p:cNvPicPr>
            <a:picLocks noChangeAspect="1"/>
          </p:cNvPicPr>
          <p:nvPr/>
        </p:nvPicPr>
        <p:blipFill rotWithShape="1">
          <a:blip r:embed="rId2" cstate="print">
            <a:clrChange>
              <a:clrFrom>
                <a:srgbClr val="FDFFFF"/>
              </a:clrFrom>
              <a:clrTo>
                <a:srgbClr val="FDFFFF">
                  <a:alpha val="0"/>
                </a:srgbClr>
              </a:clrTo>
            </a:clrChange>
            <a:duotone>
              <a:schemeClr val="accent1">
                <a:shade val="45000"/>
                <a:satMod val="135000"/>
              </a:schemeClr>
              <a:prstClr val="white"/>
            </a:duotone>
            <a:extLst/>
          </a:blip>
          <a:srcRect l="1857" t="13108" b="25578"/>
          <a:stretch/>
        </p:blipFill>
        <p:spPr>
          <a:xfrm>
            <a:off x="133350" y="2085696"/>
            <a:ext cx="8974138" cy="3027504"/>
          </a:xfrm>
          <a:prstGeom prst="rect">
            <a:avLst/>
          </a:prstGeom>
          <a:effectLst>
            <a:softEdge rad="635000"/>
          </a:effectLst>
        </p:spPr>
      </p:pic>
      <p:pic>
        <p:nvPicPr>
          <p:cNvPr id="5" name="Picture 5" descr="C:\Users\afuchs\AppData\Local\Temp\Temp2_MediaBin_Items_1.zip\ms_Learning_b.gif"/>
          <p:cNvPicPr>
            <a:picLocks noChangeAspect="1" noChangeArrowheads="1"/>
          </p:cNvPicPr>
          <p:nvPr/>
        </p:nvPicPr>
        <p:blipFill>
          <a:blip r:embed="rId3" cstate="print"/>
          <a:srcRect/>
          <a:stretch>
            <a:fillRect/>
          </a:stretch>
        </p:blipFill>
        <p:spPr bwMode="auto">
          <a:xfrm>
            <a:off x="6780213" y="4714876"/>
            <a:ext cx="2328862" cy="364331"/>
          </a:xfrm>
          <a:prstGeom prst="rect">
            <a:avLst/>
          </a:prstGeom>
          <a:noFill/>
          <a:ln w="9525">
            <a:noFill/>
            <a:miter lim="800000"/>
            <a:headEnd/>
            <a:tailEnd/>
          </a:ln>
        </p:spPr>
      </p:pic>
      <p:sp>
        <p:nvSpPr>
          <p:cNvPr id="6" name="TextBox 9"/>
          <p:cNvSpPr txBox="1"/>
          <p:nvPr/>
        </p:nvSpPr>
        <p:spPr>
          <a:xfrm>
            <a:off x="0" y="1059656"/>
            <a:ext cx="9144000" cy="300082"/>
          </a:xfrm>
          <a:prstGeom prst="rect">
            <a:avLst/>
          </a:prstGeom>
          <a:solidFill>
            <a:schemeClr val="bg1">
              <a:alpha val="50000"/>
            </a:schemeClr>
          </a:solidFill>
        </p:spPr>
        <p:txBody>
          <a:bodyPr>
            <a:spAutoFit/>
          </a:bodyPr>
          <a:lstStyle/>
          <a:p>
            <a:pPr algn="r" defTabSz="685800">
              <a:defRPr/>
            </a:pPr>
            <a:endParaRPr lang="en-US" sz="1350" dirty="0">
              <a:solidFill>
                <a:srgbClr val="1A3D6C"/>
              </a:solidFill>
              <a:latin typeface="Tahoma" pitchFamily="34" charset="0"/>
              <a:ea typeface="Tahoma" pitchFamily="34" charset="0"/>
              <a:cs typeface="Tahoma" pitchFamily="34" charset="0"/>
            </a:endParaRPr>
          </a:p>
        </p:txBody>
      </p:sp>
      <p:sp>
        <p:nvSpPr>
          <p:cNvPr id="7" name="TextBox 10"/>
          <p:cNvSpPr txBox="1"/>
          <p:nvPr/>
        </p:nvSpPr>
        <p:spPr>
          <a:xfrm>
            <a:off x="2484439" y="86917"/>
            <a:ext cx="6551612" cy="738664"/>
          </a:xfrm>
          <a:prstGeom prst="rect">
            <a:avLst/>
          </a:prstGeom>
          <a:noFill/>
        </p:spPr>
        <p:txBody>
          <a:bodyPr>
            <a:spAutoFit/>
          </a:bodyPr>
          <a:lstStyle/>
          <a:p>
            <a:pPr algn="r" defTabSz="685800">
              <a:defRPr/>
            </a:pPr>
            <a:r>
              <a:rPr lang="de-DE" sz="2100" dirty="0">
                <a:solidFill>
                  <a:prstClr val="black"/>
                </a:solidFill>
                <a:effectLst>
                  <a:outerShdw blurRad="38100" dist="38100" dir="2700000" algn="tl">
                    <a:srgbClr val="000000">
                      <a:alpha val="43137"/>
                    </a:srgbClr>
                  </a:outerShdw>
                </a:effectLst>
                <a:latin typeface="Tahoma" pitchFamily="34" charset="0"/>
                <a:ea typeface="Tahoma" pitchFamily="34" charset="0"/>
                <a:cs typeface="Tahoma" pitchFamily="34" charset="0"/>
              </a:rPr>
              <a:t>MCT &amp; Educator</a:t>
            </a:r>
          </a:p>
          <a:p>
            <a:pPr algn="r" defTabSz="685800">
              <a:defRPr/>
            </a:pPr>
            <a:r>
              <a:rPr lang="de-DE"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rPr>
              <a:t>Virtual Summit 2010</a:t>
            </a:r>
            <a:endParaRPr lang="en-US"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8" name="Title 1"/>
          <p:cNvSpPr>
            <a:spLocks noGrp="1"/>
          </p:cNvSpPr>
          <p:nvPr>
            <p:ph type="ctrTitle"/>
          </p:nvPr>
        </p:nvSpPr>
        <p:spPr>
          <a:xfrm>
            <a:off x="685800" y="1597820"/>
            <a:ext cx="7772400" cy="1102519"/>
          </a:xfrm>
        </p:spPr>
        <p:txBody>
          <a:bodyPr/>
          <a:lstStyle>
            <a:lvl1pPr>
              <a:defRPr>
                <a:solidFill>
                  <a:schemeClr val="tx1"/>
                </a:solidFill>
              </a:defRPr>
            </a:lvl1pPr>
          </a:lstStyle>
          <a:p>
            <a:r>
              <a:rPr lang="en-US" smtClean="0"/>
              <a:t>Click to edit Master title style</a:t>
            </a:r>
            <a:endParaRPr lang="de-DE" dirty="0"/>
          </a:p>
        </p:txBody>
      </p:sp>
      <p:sp>
        <p:nvSpPr>
          <p:cNvPr id="9" name="Subtitle 2"/>
          <p:cNvSpPr>
            <a:spLocks noGrp="1"/>
          </p:cNvSpPr>
          <p:nvPr>
            <p:ph type="subTitle" idx="1"/>
          </p:nvPr>
        </p:nvSpPr>
        <p:spPr>
          <a:xfrm>
            <a:off x="1371600" y="2914650"/>
            <a:ext cx="6400800" cy="1314450"/>
          </a:xfrm>
        </p:spPr>
        <p:txBody>
          <a:bodyPr/>
          <a:lstStyle>
            <a:lvl1pPr marL="0" indent="0" algn="ctr">
              <a:buNone/>
              <a:defRPr sz="210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428491922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30_Blank">
    <p:spTree>
      <p:nvGrpSpPr>
        <p:cNvPr id="1" name=""/>
        <p:cNvGrpSpPr/>
        <p:nvPr/>
      </p:nvGrpSpPr>
      <p:grpSpPr>
        <a:xfrm>
          <a:off x="0" y="0"/>
          <a:ext cx="0" cy="0"/>
          <a:chOff x="0" y="0"/>
          <a:chExt cx="0" cy="0"/>
        </a:xfrm>
      </p:grpSpPr>
      <p:pic>
        <p:nvPicPr>
          <p:cNvPr id="4" name="Picture 11"/>
          <p:cNvPicPr>
            <a:picLocks noChangeAspect="1"/>
          </p:cNvPicPr>
          <p:nvPr/>
        </p:nvPicPr>
        <p:blipFill rotWithShape="1">
          <a:blip r:embed="rId2" cstate="print">
            <a:clrChange>
              <a:clrFrom>
                <a:srgbClr val="FDFFFF"/>
              </a:clrFrom>
              <a:clrTo>
                <a:srgbClr val="FDFFFF">
                  <a:alpha val="0"/>
                </a:srgbClr>
              </a:clrTo>
            </a:clrChange>
            <a:duotone>
              <a:schemeClr val="accent1">
                <a:shade val="45000"/>
                <a:satMod val="135000"/>
              </a:schemeClr>
              <a:prstClr val="white"/>
            </a:duotone>
            <a:extLst/>
          </a:blip>
          <a:srcRect l="1857" t="13108" b="25578"/>
          <a:stretch/>
        </p:blipFill>
        <p:spPr>
          <a:xfrm>
            <a:off x="133350" y="2085696"/>
            <a:ext cx="8974138" cy="3027504"/>
          </a:xfrm>
          <a:prstGeom prst="rect">
            <a:avLst/>
          </a:prstGeom>
          <a:effectLst>
            <a:softEdge rad="635000"/>
          </a:effectLst>
        </p:spPr>
      </p:pic>
      <p:pic>
        <p:nvPicPr>
          <p:cNvPr id="5" name="Picture 5" descr="C:\Users\afuchs\AppData\Local\Temp\Temp2_MediaBin_Items_1.zip\ms_Learning_b.gif"/>
          <p:cNvPicPr>
            <a:picLocks noChangeAspect="1" noChangeArrowheads="1"/>
          </p:cNvPicPr>
          <p:nvPr/>
        </p:nvPicPr>
        <p:blipFill>
          <a:blip r:embed="rId3" cstate="print"/>
          <a:srcRect/>
          <a:stretch>
            <a:fillRect/>
          </a:stretch>
        </p:blipFill>
        <p:spPr bwMode="auto">
          <a:xfrm>
            <a:off x="6780213" y="4714876"/>
            <a:ext cx="2328862" cy="364331"/>
          </a:xfrm>
          <a:prstGeom prst="rect">
            <a:avLst/>
          </a:prstGeom>
          <a:noFill/>
          <a:ln w="9525">
            <a:noFill/>
            <a:miter lim="800000"/>
            <a:headEnd/>
            <a:tailEnd/>
          </a:ln>
        </p:spPr>
      </p:pic>
      <p:sp>
        <p:nvSpPr>
          <p:cNvPr id="6" name="TextBox 9"/>
          <p:cNvSpPr txBox="1"/>
          <p:nvPr/>
        </p:nvSpPr>
        <p:spPr>
          <a:xfrm>
            <a:off x="0" y="1059656"/>
            <a:ext cx="9144000" cy="300082"/>
          </a:xfrm>
          <a:prstGeom prst="rect">
            <a:avLst/>
          </a:prstGeom>
          <a:solidFill>
            <a:schemeClr val="bg1">
              <a:alpha val="50000"/>
            </a:schemeClr>
          </a:solidFill>
        </p:spPr>
        <p:txBody>
          <a:bodyPr>
            <a:spAutoFit/>
          </a:bodyPr>
          <a:lstStyle/>
          <a:p>
            <a:pPr algn="r" defTabSz="685800">
              <a:defRPr/>
            </a:pPr>
            <a:endParaRPr lang="en-US" sz="1350" dirty="0">
              <a:solidFill>
                <a:srgbClr val="1A3D6C"/>
              </a:solidFill>
              <a:latin typeface="Tahoma" pitchFamily="34" charset="0"/>
              <a:ea typeface="Tahoma" pitchFamily="34" charset="0"/>
              <a:cs typeface="Tahoma" pitchFamily="34" charset="0"/>
            </a:endParaRPr>
          </a:p>
        </p:txBody>
      </p:sp>
      <p:sp>
        <p:nvSpPr>
          <p:cNvPr id="7" name="TextBox 10"/>
          <p:cNvSpPr txBox="1"/>
          <p:nvPr/>
        </p:nvSpPr>
        <p:spPr>
          <a:xfrm>
            <a:off x="2484439" y="86917"/>
            <a:ext cx="6551612" cy="738664"/>
          </a:xfrm>
          <a:prstGeom prst="rect">
            <a:avLst/>
          </a:prstGeom>
          <a:noFill/>
        </p:spPr>
        <p:txBody>
          <a:bodyPr>
            <a:spAutoFit/>
          </a:bodyPr>
          <a:lstStyle/>
          <a:p>
            <a:pPr algn="r" defTabSz="685800">
              <a:defRPr/>
            </a:pPr>
            <a:r>
              <a:rPr lang="de-DE" sz="2100" dirty="0">
                <a:solidFill>
                  <a:prstClr val="black"/>
                </a:solidFill>
                <a:effectLst>
                  <a:outerShdw blurRad="38100" dist="38100" dir="2700000" algn="tl">
                    <a:srgbClr val="000000">
                      <a:alpha val="43137"/>
                    </a:srgbClr>
                  </a:outerShdw>
                </a:effectLst>
                <a:latin typeface="Tahoma" pitchFamily="34" charset="0"/>
                <a:ea typeface="Tahoma" pitchFamily="34" charset="0"/>
                <a:cs typeface="Tahoma" pitchFamily="34" charset="0"/>
              </a:rPr>
              <a:t>MCT &amp; Educator</a:t>
            </a:r>
          </a:p>
          <a:p>
            <a:pPr algn="r" defTabSz="685800">
              <a:defRPr/>
            </a:pPr>
            <a:r>
              <a:rPr lang="de-DE"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rPr>
              <a:t>Virtual Summit 2010</a:t>
            </a:r>
            <a:endParaRPr lang="en-US"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8" name="Title 1"/>
          <p:cNvSpPr>
            <a:spLocks noGrp="1"/>
          </p:cNvSpPr>
          <p:nvPr>
            <p:ph type="ctrTitle"/>
          </p:nvPr>
        </p:nvSpPr>
        <p:spPr>
          <a:xfrm>
            <a:off x="685800" y="1597820"/>
            <a:ext cx="7772400" cy="1102519"/>
          </a:xfrm>
        </p:spPr>
        <p:txBody>
          <a:bodyPr/>
          <a:lstStyle>
            <a:lvl1pPr>
              <a:defRPr>
                <a:solidFill>
                  <a:schemeClr val="tx1"/>
                </a:solidFill>
              </a:defRPr>
            </a:lvl1pPr>
          </a:lstStyle>
          <a:p>
            <a:r>
              <a:rPr lang="en-US" smtClean="0"/>
              <a:t>Click to edit Master title style</a:t>
            </a:r>
            <a:endParaRPr lang="de-DE" dirty="0"/>
          </a:p>
        </p:txBody>
      </p:sp>
      <p:sp>
        <p:nvSpPr>
          <p:cNvPr id="9" name="Subtitle 2"/>
          <p:cNvSpPr>
            <a:spLocks noGrp="1"/>
          </p:cNvSpPr>
          <p:nvPr>
            <p:ph type="subTitle" idx="1"/>
          </p:nvPr>
        </p:nvSpPr>
        <p:spPr>
          <a:xfrm>
            <a:off x="1371600" y="2914650"/>
            <a:ext cx="6400800" cy="1314450"/>
          </a:xfrm>
        </p:spPr>
        <p:txBody>
          <a:bodyPr/>
          <a:lstStyle>
            <a:lvl1pPr marL="0" indent="0" algn="ctr">
              <a:buNone/>
              <a:defRPr sz="210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85247038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31_Blank">
    <p:spTree>
      <p:nvGrpSpPr>
        <p:cNvPr id="1" name=""/>
        <p:cNvGrpSpPr/>
        <p:nvPr/>
      </p:nvGrpSpPr>
      <p:grpSpPr>
        <a:xfrm>
          <a:off x="0" y="0"/>
          <a:ext cx="0" cy="0"/>
          <a:chOff x="0" y="0"/>
          <a:chExt cx="0" cy="0"/>
        </a:xfrm>
      </p:grpSpPr>
      <p:pic>
        <p:nvPicPr>
          <p:cNvPr id="4" name="Picture 11"/>
          <p:cNvPicPr>
            <a:picLocks noChangeAspect="1"/>
          </p:cNvPicPr>
          <p:nvPr/>
        </p:nvPicPr>
        <p:blipFill rotWithShape="1">
          <a:blip r:embed="rId2" cstate="print">
            <a:clrChange>
              <a:clrFrom>
                <a:srgbClr val="FDFFFF"/>
              </a:clrFrom>
              <a:clrTo>
                <a:srgbClr val="FDFFFF">
                  <a:alpha val="0"/>
                </a:srgbClr>
              </a:clrTo>
            </a:clrChange>
            <a:duotone>
              <a:schemeClr val="accent1">
                <a:shade val="45000"/>
                <a:satMod val="135000"/>
              </a:schemeClr>
              <a:prstClr val="white"/>
            </a:duotone>
            <a:extLst/>
          </a:blip>
          <a:srcRect l="1857" t="13108" b="25578"/>
          <a:stretch/>
        </p:blipFill>
        <p:spPr>
          <a:xfrm>
            <a:off x="133350" y="2085696"/>
            <a:ext cx="8974138" cy="3027504"/>
          </a:xfrm>
          <a:prstGeom prst="rect">
            <a:avLst/>
          </a:prstGeom>
          <a:effectLst>
            <a:softEdge rad="635000"/>
          </a:effectLst>
        </p:spPr>
      </p:pic>
      <p:pic>
        <p:nvPicPr>
          <p:cNvPr id="5" name="Picture 5" descr="C:\Users\afuchs\AppData\Local\Temp\Temp2_MediaBin_Items_1.zip\ms_Learning_b.gif"/>
          <p:cNvPicPr>
            <a:picLocks noChangeAspect="1" noChangeArrowheads="1"/>
          </p:cNvPicPr>
          <p:nvPr/>
        </p:nvPicPr>
        <p:blipFill>
          <a:blip r:embed="rId3" cstate="print"/>
          <a:srcRect/>
          <a:stretch>
            <a:fillRect/>
          </a:stretch>
        </p:blipFill>
        <p:spPr bwMode="auto">
          <a:xfrm>
            <a:off x="6780213" y="4714876"/>
            <a:ext cx="2328862" cy="364331"/>
          </a:xfrm>
          <a:prstGeom prst="rect">
            <a:avLst/>
          </a:prstGeom>
          <a:noFill/>
          <a:ln w="9525">
            <a:noFill/>
            <a:miter lim="800000"/>
            <a:headEnd/>
            <a:tailEnd/>
          </a:ln>
        </p:spPr>
      </p:pic>
      <p:sp>
        <p:nvSpPr>
          <p:cNvPr id="6" name="TextBox 9"/>
          <p:cNvSpPr txBox="1"/>
          <p:nvPr/>
        </p:nvSpPr>
        <p:spPr>
          <a:xfrm>
            <a:off x="0" y="1059656"/>
            <a:ext cx="9144000" cy="300082"/>
          </a:xfrm>
          <a:prstGeom prst="rect">
            <a:avLst/>
          </a:prstGeom>
          <a:solidFill>
            <a:schemeClr val="bg1">
              <a:alpha val="50000"/>
            </a:schemeClr>
          </a:solidFill>
        </p:spPr>
        <p:txBody>
          <a:bodyPr>
            <a:spAutoFit/>
          </a:bodyPr>
          <a:lstStyle/>
          <a:p>
            <a:pPr algn="r" defTabSz="685800">
              <a:defRPr/>
            </a:pPr>
            <a:endParaRPr lang="en-US" sz="1350" dirty="0">
              <a:solidFill>
                <a:srgbClr val="1A3D6C"/>
              </a:solidFill>
              <a:latin typeface="Tahoma" pitchFamily="34" charset="0"/>
              <a:ea typeface="Tahoma" pitchFamily="34" charset="0"/>
              <a:cs typeface="Tahoma" pitchFamily="34" charset="0"/>
            </a:endParaRPr>
          </a:p>
        </p:txBody>
      </p:sp>
      <p:sp>
        <p:nvSpPr>
          <p:cNvPr id="7" name="TextBox 10"/>
          <p:cNvSpPr txBox="1"/>
          <p:nvPr/>
        </p:nvSpPr>
        <p:spPr>
          <a:xfrm>
            <a:off x="2484439" y="86917"/>
            <a:ext cx="6551612" cy="738664"/>
          </a:xfrm>
          <a:prstGeom prst="rect">
            <a:avLst/>
          </a:prstGeom>
          <a:noFill/>
        </p:spPr>
        <p:txBody>
          <a:bodyPr>
            <a:spAutoFit/>
          </a:bodyPr>
          <a:lstStyle/>
          <a:p>
            <a:pPr algn="r" defTabSz="685800">
              <a:defRPr/>
            </a:pPr>
            <a:r>
              <a:rPr lang="de-DE" sz="2100" dirty="0">
                <a:solidFill>
                  <a:prstClr val="black"/>
                </a:solidFill>
                <a:effectLst>
                  <a:outerShdw blurRad="38100" dist="38100" dir="2700000" algn="tl">
                    <a:srgbClr val="000000">
                      <a:alpha val="43137"/>
                    </a:srgbClr>
                  </a:outerShdw>
                </a:effectLst>
                <a:latin typeface="Tahoma" pitchFamily="34" charset="0"/>
                <a:ea typeface="Tahoma" pitchFamily="34" charset="0"/>
                <a:cs typeface="Tahoma" pitchFamily="34" charset="0"/>
              </a:rPr>
              <a:t>MCT &amp; Educator</a:t>
            </a:r>
          </a:p>
          <a:p>
            <a:pPr algn="r" defTabSz="685800">
              <a:defRPr/>
            </a:pPr>
            <a:r>
              <a:rPr lang="de-DE"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rPr>
              <a:t>Virtual Summit 2010</a:t>
            </a:r>
            <a:endParaRPr lang="en-US" sz="2100" dirty="0">
              <a:solidFill>
                <a:srgbClr val="1A3D6C"/>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8" name="Title 1"/>
          <p:cNvSpPr>
            <a:spLocks noGrp="1"/>
          </p:cNvSpPr>
          <p:nvPr>
            <p:ph type="ctrTitle"/>
          </p:nvPr>
        </p:nvSpPr>
        <p:spPr>
          <a:xfrm>
            <a:off x="685800" y="1597820"/>
            <a:ext cx="7772400" cy="1102519"/>
          </a:xfrm>
        </p:spPr>
        <p:txBody>
          <a:bodyPr/>
          <a:lstStyle>
            <a:lvl1pPr>
              <a:defRPr>
                <a:solidFill>
                  <a:schemeClr val="tx1"/>
                </a:solidFill>
              </a:defRPr>
            </a:lvl1pPr>
          </a:lstStyle>
          <a:p>
            <a:r>
              <a:rPr lang="en-US" smtClean="0"/>
              <a:t>Click to edit Master title style</a:t>
            </a:r>
            <a:endParaRPr lang="de-DE" dirty="0"/>
          </a:p>
        </p:txBody>
      </p:sp>
      <p:sp>
        <p:nvSpPr>
          <p:cNvPr id="9" name="Subtitle 2"/>
          <p:cNvSpPr>
            <a:spLocks noGrp="1"/>
          </p:cNvSpPr>
          <p:nvPr>
            <p:ph type="subTitle" idx="1"/>
          </p:nvPr>
        </p:nvSpPr>
        <p:spPr>
          <a:xfrm>
            <a:off x="1371600" y="2914650"/>
            <a:ext cx="6400800" cy="1314450"/>
          </a:xfrm>
        </p:spPr>
        <p:txBody>
          <a:bodyPr/>
          <a:lstStyle>
            <a:lvl1pPr marL="0" indent="0" algn="ctr">
              <a:buNone/>
              <a:defRPr sz="210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315058619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5D32F69-11F1-422D-BCD0-EB23E14F9A91}" type="datetimeFigureOut">
              <a:rPr lang="en-US" smtClean="0">
                <a:solidFill>
                  <a:prstClr val="black">
                    <a:tint val="75000"/>
                  </a:prstClr>
                </a:solidFill>
              </a:rPr>
              <a:pPr/>
              <a:t>3/25/2015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377550A-1DF2-4AE7-8A0B-FE4A4EC43C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688661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4632" y="1682936"/>
            <a:ext cx="8275834" cy="1790700"/>
          </a:xfrm>
        </p:spPr>
        <p:txBody>
          <a:bodyPr anchor="ctr">
            <a:noAutofit/>
          </a:bodyPr>
          <a:lstStyle>
            <a:lvl1pPr algn="l">
              <a:lnSpc>
                <a:spcPct val="100000"/>
              </a:lnSpc>
              <a:defRPr sz="1245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920343619"/>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
            <a:lum bright="70000" contrast="-70000"/>
          </a:blip>
          <a:stretch>
            <a:fillRect/>
          </a:stretch>
        </p:blipFill>
        <p:spPr>
          <a:xfrm>
            <a:off x="284383" y="3426937"/>
            <a:ext cx="1072787" cy="1089998"/>
          </a:xfrm>
          <a:prstGeom prst="rect">
            <a:avLst/>
          </a:prstGeom>
        </p:spPr>
      </p:pic>
      <p:pic>
        <p:nvPicPr>
          <p:cNvPr id="29" name="Picture 28"/>
          <p:cNvPicPr>
            <a:picLocks noChangeAspect="1"/>
          </p:cNvPicPr>
          <p:nvPr userDrawn="1"/>
        </p:nvPicPr>
        <p:blipFill>
          <a:blip r:embed="rId2">
            <a:lum bright="70000" contrast="-70000"/>
          </a:blip>
          <a:stretch>
            <a:fillRect/>
          </a:stretch>
        </p:blipFill>
        <p:spPr>
          <a:xfrm>
            <a:off x="1357171" y="3426937"/>
            <a:ext cx="1072787" cy="1089998"/>
          </a:xfrm>
          <a:prstGeom prst="rect">
            <a:avLst/>
          </a:prstGeom>
        </p:spPr>
      </p:pic>
      <p:pic>
        <p:nvPicPr>
          <p:cNvPr id="30" name="Picture 29"/>
          <p:cNvPicPr>
            <a:picLocks noChangeAspect="1"/>
          </p:cNvPicPr>
          <p:nvPr userDrawn="1"/>
        </p:nvPicPr>
        <p:blipFill>
          <a:blip r:embed="rId2">
            <a:lum bright="70000" contrast="-70000"/>
          </a:blip>
          <a:stretch>
            <a:fillRect/>
          </a:stretch>
        </p:blipFill>
        <p:spPr>
          <a:xfrm>
            <a:off x="2429958" y="3426937"/>
            <a:ext cx="1072787" cy="1089998"/>
          </a:xfrm>
          <a:prstGeom prst="rect">
            <a:avLst/>
          </a:prstGeom>
        </p:spPr>
      </p:pic>
      <p:pic>
        <p:nvPicPr>
          <p:cNvPr id="31" name="Picture 30"/>
          <p:cNvPicPr>
            <a:picLocks noChangeAspect="1"/>
          </p:cNvPicPr>
          <p:nvPr userDrawn="1"/>
        </p:nvPicPr>
        <p:blipFill>
          <a:blip r:embed="rId2">
            <a:lum bright="70000" contrast="-70000"/>
          </a:blip>
          <a:stretch>
            <a:fillRect/>
          </a:stretch>
        </p:blipFill>
        <p:spPr>
          <a:xfrm>
            <a:off x="5648320" y="3426937"/>
            <a:ext cx="1072787" cy="1089998"/>
          </a:xfrm>
          <a:prstGeom prst="rect">
            <a:avLst/>
          </a:prstGeom>
        </p:spPr>
      </p:pic>
      <p:pic>
        <p:nvPicPr>
          <p:cNvPr id="32" name="Picture 31"/>
          <p:cNvPicPr>
            <a:picLocks noChangeAspect="1"/>
          </p:cNvPicPr>
          <p:nvPr userDrawn="1"/>
        </p:nvPicPr>
        <p:blipFill>
          <a:blip r:embed="rId2">
            <a:lum bright="70000" contrast="-70000"/>
          </a:blip>
          <a:stretch>
            <a:fillRect/>
          </a:stretch>
        </p:blipFill>
        <p:spPr>
          <a:xfrm>
            <a:off x="6721107" y="3426937"/>
            <a:ext cx="1072787" cy="1089998"/>
          </a:xfrm>
          <a:prstGeom prst="rect">
            <a:avLst/>
          </a:prstGeom>
        </p:spPr>
      </p:pic>
      <p:pic>
        <p:nvPicPr>
          <p:cNvPr id="33" name="Picture 32"/>
          <p:cNvPicPr>
            <a:picLocks noChangeAspect="1"/>
          </p:cNvPicPr>
          <p:nvPr userDrawn="1"/>
        </p:nvPicPr>
        <p:blipFill>
          <a:blip r:embed="rId2">
            <a:lum bright="70000" contrast="-70000"/>
          </a:blip>
          <a:stretch>
            <a:fillRect/>
          </a:stretch>
        </p:blipFill>
        <p:spPr>
          <a:xfrm>
            <a:off x="7793894" y="3426937"/>
            <a:ext cx="1072787" cy="1089998"/>
          </a:xfrm>
          <a:prstGeom prst="rect">
            <a:avLst/>
          </a:prstGeom>
        </p:spPr>
      </p:pic>
      <p:pic>
        <p:nvPicPr>
          <p:cNvPr id="34" name="Picture 33"/>
          <p:cNvPicPr>
            <a:picLocks noChangeAspect="1"/>
          </p:cNvPicPr>
          <p:nvPr userDrawn="1"/>
        </p:nvPicPr>
        <p:blipFill>
          <a:blip r:embed="rId2">
            <a:lum bright="70000" contrast="-70000"/>
          </a:blip>
          <a:stretch>
            <a:fillRect/>
          </a:stretch>
        </p:blipFill>
        <p:spPr>
          <a:xfrm>
            <a:off x="-788404" y="3426937"/>
            <a:ext cx="1072787" cy="1089998"/>
          </a:xfrm>
          <a:prstGeom prst="rect">
            <a:avLst/>
          </a:prstGeom>
        </p:spPr>
      </p:pic>
      <p:pic>
        <p:nvPicPr>
          <p:cNvPr id="35" name="Picture 34"/>
          <p:cNvPicPr>
            <a:picLocks noChangeAspect="1"/>
          </p:cNvPicPr>
          <p:nvPr userDrawn="1"/>
        </p:nvPicPr>
        <p:blipFill>
          <a:blip r:embed="rId2">
            <a:lum bright="70000" contrast="-70000"/>
          </a:blip>
          <a:stretch>
            <a:fillRect/>
          </a:stretch>
        </p:blipFill>
        <p:spPr>
          <a:xfrm>
            <a:off x="8866681" y="3426937"/>
            <a:ext cx="1072787" cy="1089998"/>
          </a:xfrm>
          <a:prstGeom prst="rect">
            <a:avLst/>
          </a:prstGeom>
        </p:spPr>
      </p:pic>
      <p:pic>
        <p:nvPicPr>
          <p:cNvPr id="36" name="Picture 35"/>
          <p:cNvPicPr>
            <a:picLocks noChangeAspect="1"/>
          </p:cNvPicPr>
          <p:nvPr userDrawn="1"/>
        </p:nvPicPr>
        <p:blipFill>
          <a:blip r:embed="rId3">
            <a:lum bright="70000" contrast="-70000"/>
          </a:blip>
          <a:stretch>
            <a:fillRect/>
          </a:stretch>
        </p:blipFill>
        <p:spPr>
          <a:xfrm>
            <a:off x="3501694" y="3789947"/>
            <a:ext cx="1072787" cy="363010"/>
          </a:xfrm>
          <a:prstGeom prst="rect">
            <a:avLst/>
          </a:prstGeom>
        </p:spPr>
      </p:pic>
      <p:pic>
        <p:nvPicPr>
          <p:cNvPr id="37" name="Picture 36"/>
          <p:cNvPicPr>
            <a:picLocks noChangeAspect="1"/>
          </p:cNvPicPr>
          <p:nvPr userDrawn="1"/>
        </p:nvPicPr>
        <p:blipFill>
          <a:blip r:embed="rId3">
            <a:lum bright="70000" contrast="-70000"/>
          </a:blip>
          <a:stretch>
            <a:fillRect/>
          </a:stretch>
        </p:blipFill>
        <p:spPr>
          <a:xfrm>
            <a:off x="3502744" y="4153925"/>
            <a:ext cx="1072787" cy="363010"/>
          </a:xfrm>
          <a:prstGeom prst="rect">
            <a:avLst/>
          </a:prstGeom>
        </p:spPr>
      </p:pic>
      <p:pic>
        <p:nvPicPr>
          <p:cNvPr id="38" name="Picture 37"/>
          <p:cNvPicPr>
            <a:picLocks noChangeAspect="1"/>
          </p:cNvPicPr>
          <p:nvPr userDrawn="1"/>
        </p:nvPicPr>
        <p:blipFill>
          <a:blip r:embed="rId3">
            <a:lum bright="70000" contrast="-70000"/>
          </a:blip>
          <a:stretch>
            <a:fillRect/>
          </a:stretch>
        </p:blipFill>
        <p:spPr>
          <a:xfrm>
            <a:off x="4576582" y="3790431"/>
            <a:ext cx="1072787" cy="363010"/>
          </a:xfrm>
          <a:prstGeom prst="rect">
            <a:avLst/>
          </a:prstGeom>
        </p:spPr>
      </p:pic>
      <p:pic>
        <p:nvPicPr>
          <p:cNvPr id="39" name="Picture 38"/>
          <p:cNvPicPr>
            <a:picLocks noChangeAspect="1"/>
          </p:cNvPicPr>
          <p:nvPr userDrawn="1"/>
        </p:nvPicPr>
        <p:blipFill>
          <a:blip r:embed="rId3">
            <a:lum bright="70000" contrast="-70000"/>
          </a:blip>
          <a:stretch>
            <a:fillRect/>
          </a:stretch>
        </p:blipFill>
        <p:spPr>
          <a:xfrm>
            <a:off x="4575532" y="4153926"/>
            <a:ext cx="1072787" cy="363010"/>
          </a:xfrm>
          <a:prstGeom prst="rect">
            <a:avLst/>
          </a:prstGeom>
        </p:spPr>
      </p:pic>
      <p:pic>
        <p:nvPicPr>
          <p:cNvPr id="40" name="Picture 39"/>
          <p:cNvPicPr>
            <a:picLocks noChangeAspect="1"/>
          </p:cNvPicPr>
          <p:nvPr userDrawn="1"/>
        </p:nvPicPr>
        <p:blipFill>
          <a:blip r:embed="rId3">
            <a:lum bright="70000" contrast="-70000"/>
          </a:blip>
          <a:stretch>
            <a:fillRect/>
          </a:stretch>
        </p:blipFill>
        <p:spPr>
          <a:xfrm>
            <a:off x="3504844" y="3426453"/>
            <a:ext cx="1072787" cy="363010"/>
          </a:xfrm>
          <a:prstGeom prst="rect">
            <a:avLst/>
          </a:prstGeom>
        </p:spPr>
      </p:pic>
      <p:pic>
        <p:nvPicPr>
          <p:cNvPr id="41" name="Picture 40"/>
          <p:cNvPicPr>
            <a:picLocks noChangeAspect="1"/>
          </p:cNvPicPr>
          <p:nvPr userDrawn="1"/>
        </p:nvPicPr>
        <p:blipFill>
          <a:blip r:embed="rId3">
            <a:lum bright="70000" contrast="-70000"/>
          </a:blip>
          <a:stretch>
            <a:fillRect/>
          </a:stretch>
        </p:blipFill>
        <p:spPr>
          <a:xfrm>
            <a:off x="4573434" y="3425483"/>
            <a:ext cx="1072787" cy="363010"/>
          </a:xfrm>
          <a:prstGeom prst="rect">
            <a:avLst/>
          </a:prstGeom>
        </p:spPr>
      </p:pic>
    </p:spTree>
    <p:extLst>
      <p:ext uri="{BB962C8B-B14F-4D97-AF65-F5344CB8AC3E}">
        <p14:creationId xmlns:p14="http://schemas.microsoft.com/office/powerpoint/2010/main" val="1720553501"/>
      </p:ext>
    </p:extLst>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6673065" y="4692162"/>
            <a:ext cx="2057400" cy="273844"/>
          </a:xfrm>
          <a:prstGeom prst="rect">
            <a:avLst/>
          </a:prstGeom>
        </p:spPr>
        <p:txBody>
          <a:bodyPr/>
          <a:lstStyle/>
          <a:p>
            <a:fld id="{0A164282-434E-41D4-9582-783D542A7B6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964349"/>
      </p:ext>
    </p:extLst>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587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 y="2"/>
            <a:ext cx="9143352" cy="5143865"/>
          </a:xfrm>
          <a:prstGeom prst="rect">
            <a:avLst/>
          </a:prstGeom>
        </p:spPr>
      </p:pic>
      <p:sp>
        <p:nvSpPr>
          <p:cNvPr id="18" name="Rectangle 17"/>
          <p:cNvSpPr/>
          <p:nvPr userDrawn="1"/>
        </p:nvSpPr>
        <p:spPr bwMode="gray">
          <a:xfrm>
            <a:off x="201930" y="1563140"/>
            <a:ext cx="4706230"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3142"/>
            <a:ext cx="4707398" cy="1344829"/>
          </a:xfrm>
          <a:noFill/>
        </p:spPr>
        <p:txBody>
          <a:bodyPr vert="horz" wrap="square" lIns="107535" tIns="67211" rIns="107535" bIns="67211" rtlCol="0" anchor="t" anchorCtr="0">
            <a:noAutofit/>
          </a:bodyPr>
          <a:lstStyle>
            <a:lvl1pPr>
              <a:defRPr lang="en-US" sz="4400" spc="-74"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30" y="2907968"/>
            <a:ext cx="4706230" cy="1344828"/>
          </a:xfrm>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41" y="4546325"/>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052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1ACDF83-2950-4641-B22F-C6F7D774A313}" type="datetimeFigureOut">
              <a:rPr lang="en-US" smtClean="0">
                <a:solidFill>
                  <a:prstClr val="black">
                    <a:tint val="75000"/>
                  </a:prstClr>
                </a:solidFill>
              </a:rPr>
              <a:pPr/>
              <a:t>3/25/2015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AB6C31-50B9-4B87-A72E-374E263183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421859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ACDF83-2950-4641-B22F-C6F7D774A313}" type="datetimeFigureOut">
              <a:rPr lang="en-US" smtClean="0">
                <a:solidFill>
                  <a:prstClr val="black">
                    <a:tint val="75000"/>
                  </a:prstClr>
                </a:solidFill>
              </a:rPr>
              <a:pPr/>
              <a:t>3/25/2015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AB6C31-50B9-4B87-A72E-374E263183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2005255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1ACDF83-2950-4641-B22F-C6F7D774A313}" type="datetimeFigureOut">
              <a:rPr lang="en-US" smtClean="0">
                <a:solidFill>
                  <a:prstClr val="black">
                    <a:tint val="75000"/>
                  </a:prstClr>
                </a:solidFill>
              </a:rPr>
              <a:pPr/>
              <a:t>3/25/2015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AB6C31-50B9-4B87-A72E-374E263183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140582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1ACDF83-2950-4641-B22F-C6F7D774A313}" type="datetimeFigureOut">
              <a:rPr lang="en-US" smtClean="0">
                <a:solidFill>
                  <a:prstClr val="black">
                    <a:tint val="75000"/>
                  </a:prstClr>
                </a:solidFill>
              </a:rPr>
              <a:pPr/>
              <a:t>3/25/2015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AB6C31-50B9-4B87-A72E-374E263183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3512140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1ACDF83-2950-4641-B22F-C6F7D774A313}" type="datetimeFigureOut">
              <a:rPr lang="en-US" smtClean="0">
                <a:solidFill>
                  <a:prstClr val="black">
                    <a:tint val="75000"/>
                  </a:prstClr>
                </a:solidFill>
              </a:rPr>
              <a:pPr/>
              <a:t>3/25/2015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3AB6C31-50B9-4B87-A72E-374E263183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250141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1ACDF83-2950-4641-B22F-C6F7D774A313}" type="datetimeFigureOut">
              <a:rPr lang="en-US" smtClean="0">
                <a:solidFill>
                  <a:prstClr val="black">
                    <a:tint val="75000"/>
                  </a:prstClr>
                </a:solidFill>
              </a:rPr>
              <a:pPr/>
              <a:t>3/25/2015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3AB6C31-50B9-4B87-A72E-374E263183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937329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ACDF83-2950-4641-B22F-C6F7D774A313}" type="datetimeFigureOut">
              <a:rPr lang="en-US" smtClean="0">
                <a:solidFill>
                  <a:prstClr val="black">
                    <a:tint val="75000"/>
                  </a:prstClr>
                </a:solidFill>
              </a:rPr>
              <a:pPr/>
              <a:t>3/25/2015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3AB6C31-50B9-4B87-A72E-374E263183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13422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ACDF83-2950-4641-B22F-C6F7D774A313}" type="datetimeFigureOut">
              <a:rPr lang="en-US" smtClean="0">
                <a:solidFill>
                  <a:prstClr val="black">
                    <a:tint val="75000"/>
                  </a:prstClr>
                </a:solidFill>
              </a:rPr>
              <a:pPr/>
              <a:t>3/25/2015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AB6C31-50B9-4B87-A72E-374E263183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474973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ACDF83-2950-4641-B22F-C6F7D774A313}" type="datetimeFigureOut">
              <a:rPr lang="en-US" smtClean="0">
                <a:solidFill>
                  <a:prstClr val="black">
                    <a:tint val="75000"/>
                  </a:prstClr>
                </a:solidFill>
              </a:rPr>
              <a:pPr/>
              <a:t>3/25/2015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AB6C31-50B9-4B87-A72E-374E263183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9433706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ACDF83-2950-4641-B22F-C6F7D774A313}" type="datetimeFigureOut">
              <a:rPr lang="en-US" smtClean="0">
                <a:solidFill>
                  <a:prstClr val="black">
                    <a:tint val="75000"/>
                  </a:prstClr>
                </a:solidFill>
              </a:rPr>
              <a:pPr/>
              <a:t>3/25/2015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AB6C31-50B9-4B87-A72E-374E263183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49544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7" y="-1"/>
            <a:ext cx="9142704" cy="5143501"/>
          </a:xfrm>
          <a:prstGeom prst="rect">
            <a:avLst/>
          </a:prstGeom>
        </p:spPr>
      </p:pic>
      <p:sp>
        <p:nvSpPr>
          <p:cNvPr id="19" name="Rectangle 18"/>
          <p:cNvSpPr/>
          <p:nvPr userDrawn="1"/>
        </p:nvSpPr>
        <p:spPr bwMode="gray">
          <a:xfrm>
            <a:off x="201976" y="1563140"/>
            <a:ext cx="5378549" cy="26896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29" y="1563129"/>
            <a:ext cx="5378549" cy="1344828"/>
          </a:xfrm>
          <a:noFill/>
        </p:spPr>
        <p:txBody>
          <a:bodyPr lIns="107535" tIns="67211" rIns="107535" bIns="67211" anchor="t" anchorCtr="0"/>
          <a:lstStyle>
            <a:lvl1pPr>
              <a:defRPr sz="4400"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01932" y="2906789"/>
            <a:ext cx="5378549" cy="1345996"/>
          </a:xfrm>
          <a:noFill/>
        </p:spPr>
        <p:txBody>
          <a:bodyPr lIns="107535" tIns="80651" rIns="107535" bIns="80651">
            <a:noAutofit/>
          </a:bodyPr>
          <a:lstStyle>
            <a:lvl1pPr marL="0" indent="0">
              <a:spcBef>
                <a:spcPts val="0"/>
              </a:spcBef>
              <a:buNone/>
              <a:defRPr sz="24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665760" y="4539667"/>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511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ACDF83-2950-4641-B22F-C6F7D774A313}" type="datetimeFigureOut">
              <a:rPr lang="en-US" smtClean="0">
                <a:solidFill>
                  <a:prstClr val="black">
                    <a:tint val="75000"/>
                  </a:prstClr>
                </a:solidFill>
              </a:rPr>
              <a:pPr/>
              <a:t>3/25/2015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AB6C31-50B9-4B87-A72E-374E2631839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369694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Single Title">
    <p:spTree>
      <p:nvGrpSpPr>
        <p:cNvPr id="1" name=""/>
        <p:cNvGrpSpPr/>
        <p:nvPr/>
      </p:nvGrpSpPr>
      <p:grpSpPr>
        <a:xfrm>
          <a:off x="0" y="0"/>
          <a:ext cx="0" cy="0"/>
          <a:chOff x="0" y="0"/>
          <a:chExt cx="0" cy="0"/>
        </a:xfrm>
      </p:grpSpPr>
      <p:sp>
        <p:nvSpPr>
          <p:cNvPr id="6" name="Title 1"/>
          <p:cNvSpPr>
            <a:spLocks noGrp="1"/>
          </p:cNvSpPr>
          <p:nvPr>
            <p:ph type="title"/>
          </p:nvPr>
        </p:nvSpPr>
        <p:spPr>
          <a:xfrm>
            <a:off x="342902" y="233172"/>
            <a:ext cx="8458200" cy="685800"/>
          </a:xfrm>
          <a:prstGeom prst="rect">
            <a:avLst/>
          </a:prstGeom>
        </p:spPr>
        <p:txBody>
          <a:bodyPr lIns="0" tIns="0" rIns="0" bIns="0" anchor="ctr">
            <a:normAutofit/>
          </a:bodyPr>
          <a:lstStyle>
            <a:lvl1pPr algn="l">
              <a:defRPr sz="3998" spc="-150" baseline="0">
                <a:solidFill>
                  <a:schemeClr val="tx2"/>
                </a:solidFill>
                <a:latin typeface="Segoe WP SemiLight"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31349888"/>
      </p:ext>
    </p:extLst>
  </p:cSld>
  <p:clrMapOvr>
    <a:masterClrMapping/>
  </p:clrMapOvr>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CA"/>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5E74820B-2558-4FBC-9439-AF212A82D980}" type="datetimeFigureOut">
              <a:rPr lang="en-CA" smtClean="0">
                <a:solidFill>
                  <a:prstClr val="black">
                    <a:tint val="75000"/>
                  </a:prstClr>
                </a:solidFill>
              </a:rPr>
              <a:pPr/>
              <a:t>2015-03-25</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7ABF6A3A-6354-4F32-93BC-D8C0070DEEED}"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53326648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5E74820B-2558-4FBC-9439-AF212A82D980}" type="datetimeFigureOut">
              <a:rPr lang="en-CA" smtClean="0">
                <a:solidFill>
                  <a:prstClr val="black">
                    <a:tint val="75000"/>
                  </a:prstClr>
                </a:solidFill>
              </a:rPr>
              <a:pPr/>
              <a:t>2015-03-25</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7ABF6A3A-6354-4F32-93BC-D8C0070DEEED}"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14497091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CA"/>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74820B-2558-4FBC-9439-AF212A82D980}" type="datetimeFigureOut">
              <a:rPr lang="en-CA" smtClean="0">
                <a:solidFill>
                  <a:prstClr val="black">
                    <a:tint val="75000"/>
                  </a:prstClr>
                </a:solidFill>
              </a:rPr>
              <a:pPr/>
              <a:t>2015-03-25</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7ABF6A3A-6354-4F32-93BC-D8C0070DEEED}"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43967412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5E74820B-2558-4FBC-9439-AF212A82D980}" type="datetimeFigureOut">
              <a:rPr lang="en-CA" smtClean="0">
                <a:solidFill>
                  <a:prstClr val="black">
                    <a:tint val="75000"/>
                  </a:prstClr>
                </a:solidFill>
              </a:rPr>
              <a:pPr/>
              <a:t>2015-03-25</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7ABF6A3A-6354-4F32-93BC-D8C0070DEEED}"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61385244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5E74820B-2558-4FBC-9439-AF212A82D980}" type="datetimeFigureOut">
              <a:rPr lang="en-CA" smtClean="0">
                <a:solidFill>
                  <a:prstClr val="black">
                    <a:tint val="75000"/>
                  </a:prstClr>
                </a:solidFill>
              </a:rPr>
              <a:pPr/>
              <a:t>2015-03-25</a:t>
            </a:fld>
            <a:endParaRPr lang="en-CA">
              <a:solidFill>
                <a:prstClr val="black">
                  <a:tint val="75000"/>
                </a:prstClr>
              </a:solidFill>
            </a:endParaRPr>
          </a:p>
        </p:txBody>
      </p:sp>
      <p:sp>
        <p:nvSpPr>
          <p:cNvPr id="8" name="Footer Placeholder 7"/>
          <p:cNvSpPr>
            <a:spLocks noGrp="1"/>
          </p:cNvSpPr>
          <p:nvPr>
            <p:ph type="ftr" sz="quarter" idx="11"/>
          </p:nvPr>
        </p:nvSpPr>
        <p:spPr/>
        <p:txBody>
          <a:bodyPr/>
          <a:lstStyle/>
          <a:p>
            <a:endParaRPr lang="en-CA">
              <a:solidFill>
                <a:prstClr val="black">
                  <a:tint val="75000"/>
                </a:prstClr>
              </a:solidFill>
            </a:endParaRPr>
          </a:p>
        </p:txBody>
      </p:sp>
      <p:sp>
        <p:nvSpPr>
          <p:cNvPr id="9" name="Slide Number Placeholder 8"/>
          <p:cNvSpPr>
            <a:spLocks noGrp="1"/>
          </p:cNvSpPr>
          <p:nvPr>
            <p:ph type="sldNum" sz="quarter" idx="12"/>
          </p:nvPr>
        </p:nvSpPr>
        <p:spPr/>
        <p:txBody>
          <a:bodyPr/>
          <a:lstStyle/>
          <a:p>
            <a:fld id="{7ABF6A3A-6354-4F32-93BC-D8C0070DEEED}"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9885205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5E74820B-2558-4FBC-9439-AF212A82D980}" type="datetimeFigureOut">
              <a:rPr lang="en-CA" smtClean="0">
                <a:solidFill>
                  <a:prstClr val="black">
                    <a:tint val="75000"/>
                  </a:prstClr>
                </a:solidFill>
              </a:rPr>
              <a:pPr/>
              <a:t>2015-03-25</a:t>
            </a:fld>
            <a:endParaRPr lang="en-CA">
              <a:solidFill>
                <a:prstClr val="black">
                  <a:tint val="75000"/>
                </a:prstClr>
              </a:solidFill>
            </a:endParaRPr>
          </a:p>
        </p:txBody>
      </p:sp>
      <p:sp>
        <p:nvSpPr>
          <p:cNvPr id="4" name="Footer Placeholder 3"/>
          <p:cNvSpPr>
            <a:spLocks noGrp="1"/>
          </p:cNvSpPr>
          <p:nvPr>
            <p:ph type="ftr" sz="quarter" idx="11"/>
          </p:nvPr>
        </p:nvSpPr>
        <p:spPr/>
        <p:txBody>
          <a:bodyPr/>
          <a:lstStyle/>
          <a:p>
            <a:endParaRPr lang="en-CA">
              <a:solidFill>
                <a:prstClr val="black">
                  <a:tint val="75000"/>
                </a:prstClr>
              </a:solidFill>
            </a:endParaRPr>
          </a:p>
        </p:txBody>
      </p:sp>
      <p:sp>
        <p:nvSpPr>
          <p:cNvPr id="5" name="Slide Number Placeholder 4"/>
          <p:cNvSpPr>
            <a:spLocks noGrp="1"/>
          </p:cNvSpPr>
          <p:nvPr>
            <p:ph type="sldNum" sz="quarter" idx="12"/>
          </p:nvPr>
        </p:nvSpPr>
        <p:spPr/>
        <p:txBody>
          <a:bodyPr/>
          <a:lstStyle/>
          <a:p>
            <a:fld id="{7ABF6A3A-6354-4F32-93BC-D8C0070DEEED}"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424381770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74820B-2558-4FBC-9439-AF212A82D980}" type="datetimeFigureOut">
              <a:rPr lang="en-CA" smtClean="0">
                <a:solidFill>
                  <a:prstClr val="black">
                    <a:tint val="75000"/>
                  </a:prstClr>
                </a:solidFill>
              </a:rPr>
              <a:pPr/>
              <a:t>2015-03-25</a:t>
            </a:fld>
            <a:endParaRPr lang="en-CA">
              <a:solidFill>
                <a:prstClr val="black">
                  <a:tint val="75000"/>
                </a:prstClr>
              </a:solidFill>
            </a:endParaRPr>
          </a:p>
        </p:txBody>
      </p:sp>
      <p:sp>
        <p:nvSpPr>
          <p:cNvPr id="3" name="Footer Placeholder 2"/>
          <p:cNvSpPr>
            <a:spLocks noGrp="1"/>
          </p:cNvSpPr>
          <p:nvPr>
            <p:ph type="ftr" sz="quarter" idx="11"/>
          </p:nvPr>
        </p:nvSpPr>
        <p:spPr/>
        <p:txBody>
          <a:bodyPr/>
          <a:lstStyle/>
          <a:p>
            <a:endParaRPr lang="en-CA">
              <a:solidFill>
                <a:prstClr val="black">
                  <a:tint val="75000"/>
                </a:prstClr>
              </a:solidFill>
            </a:endParaRPr>
          </a:p>
        </p:txBody>
      </p:sp>
      <p:sp>
        <p:nvSpPr>
          <p:cNvPr id="4" name="Slide Number Placeholder 3"/>
          <p:cNvSpPr>
            <a:spLocks noGrp="1"/>
          </p:cNvSpPr>
          <p:nvPr>
            <p:ph type="sldNum" sz="quarter" idx="12"/>
          </p:nvPr>
        </p:nvSpPr>
        <p:spPr/>
        <p:txBody>
          <a:bodyPr/>
          <a:lstStyle/>
          <a:p>
            <a:fld id="{7ABF6A3A-6354-4F32-93BC-D8C0070DEEED}"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76504834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CA"/>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74820B-2558-4FBC-9439-AF212A82D980}" type="datetimeFigureOut">
              <a:rPr lang="en-CA" smtClean="0">
                <a:solidFill>
                  <a:prstClr val="black">
                    <a:tint val="75000"/>
                  </a:prstClr>
                </a:solidFill>
              </a:rPr>
              <a:pPr/>
              <a:t>2015-03-25</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7ABF6A3A-6354-4F32-93BC-D8C0070DEEED}"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3139421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8"/>
            <a:ext cx="7394337" cy="2023491"/>
          </a:xfrm>
          <a:noFill/>
        </p:spPr>
        <p:txBody>
          <a:bodyPr tIns="67211" bIns="67211" anchor="t" anchorCtr="0"/>
          <a:lstStyle>
            <a:lvl1pPr>
              <a:defRPr sz="5300" spc="-74"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1" y="2907960"/>
            <a:ext cx="7395505" cy="1345411"/>
          </a:xfrm>
          <a:noFill/>
        </p:spPr>
        <p:txBody>
          <a:bodyPr lIns="134419" tIns="107535" rIns="134419" bIns="107535">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91594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CA"/>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CA"/>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74820B-2558-4FBC-9439-AF212A82D980}" type="datetimeFigureOut">
              <a:rPr lang="en-CA" smtClean="0">
                <a:solidFill>
                  <a:prstClr val="black">
                    <a:tint val="75000"/>
                  </a:prstClr>
                </a:solidFill>
              </a:rPr>
              <a:pPr/>
              <a:t>2015-03-25</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7ABF6A3A-6354-4F32-93BC-D8C0070DEEED}"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81048115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5E74820B-2558-4FBC-9439-AF212A82D980}" type="datetimeFigureOut">
              <a:rPr lang="en-CA" smtClean="0">
                <a:solidFill>
                  <a:prstClr val="black">
                    <a:tint val="75000"/>
                  </a:prstClr>
                </a:solidFill>
              </a:rPr>
              <a:pPr/>
              <a:t>2015-03-25</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7ABF6A3A-6354-4F32-93BC-D8C0070DEEED}"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84066578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5E74820B-2558-4FBC-9439-AF212A82D980}" type="datetimeFigureOut">
              <a:rPr lang="en-CA" smtClean="0">
                <a:solidFill>
                  <a:prstClr val="black">
                    <a:tint val="75000"/>
                  </a:prstClr>
                </a:solidFill>
              </a:rPr>
              <a:pPr/>
              <a:t>2015-03-25</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7ABF6A3A-6354-4F32-93BC-D8C0070DEEED}"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473074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9979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8"/>
            <a:ext cx="7394337" cy="2023491"/>
          </a:xfrm>
          <a:noFill/>
        </p:spPr>
        <p:txBody>
          <a:bodyPr tIns="67211" bIns="67211" anchor="t" anchorCtr="0"/>
          <a:lstStyle>
            <a:lvl1pPr>
              <a:defRPr sz="5300" spc="-74"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5308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67211" bIns="67211"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242843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67211" bIns="67211"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199744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67211" bIns="67211"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080639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68023" indent="0">
              <a:buNone/>
              <a:defRPr/>
            </a:lvl3pPr>
            <a:lvl4pPr marL="336047" indent="0">
              <a:buNone/>
              <a:defRPr/>
            </a:lvl4pPr>
            <a:lvl5pPr marL="50407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97386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68023" indent="0">
              <a:buNone/>
              <a:defRPr/>
            </a:lvl3pPr>
            <a:lvl4pPr marL="336047" indent="0">
              <a:buNone/>
              <a:defRPr/>
            </a:lvl4pPr>
            <a:lvl5pPr marL="50407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73534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63360957"/>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290299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3"/>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3"/>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348017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3"/>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3"/>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802793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49563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4"/>
            <a:ext cx="4033911" cy="1864933"/>
          </a:xfrm>
        </p:spPr>
        <p:txBody>
          <a:bodyPr wrap="square">
            <a:spAutoFit/>
          </a:bodyPr>
          <a:lstStyle>
            <a:lvl1pPr marL="211197" indent="-211197">
              <a:spcBef>
                <a:spcPts val="900"/>
              </a:spcBef>
              <a:buClr>
                <a:schemeClr val="tx1"/>
              </a:buClr>
              <a:buFont typeface="Arial" pitchFamily="34" charset="0"/>
              <a:buChar char="•"/>
              <a:defRPr sz="2600"/>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4"/>
            <a:ext cx="4033911" cy="1864933"/>
          </a:xfrm>
        </p:spPr>
        <p:txBody>
          <a:bodyPr wrap="square">
            <a:spAutoFit/>
          </a:bodyPr>
          <a:lstStyle>
            <a:lvl1pPr marL="211197" indent="-211197">
              <a:spcBef>
                <a:spcPts val="900"/>
              </a:spcBef>
              <a:buClr>
                <a:schemeClr val="tx1"/>
              </a:buClr>
              <a:buFont typeface="Arial" pitchFamily="34" charset="0"/>
              <a:buChar char="•"/>
              <a:defRPr sz="2600"/>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793721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4"/>
            <a:ext cx="4033911" cy="1864933"/>
          </a:xfrm>
        </p:spPr>
        <p:txBody>
          <a:bodyPr wrap="square">
            <a:spAutoFit/>
          </a:bodyPr>
          <a:lstStyle>
            <a:lvl1pPr marL="211197" indent="-211197">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4"/>
            <a:ext cx="4033911" cy="1864933"/>
          </a:xfrm>
        </p:spPr>
        <p:txBody>
          <a:bodyPr wrap="square">
            <a:spAutoFit/>
          </a:bodyPr>
          <a:lstStyle>
            <a:lvl1pPr marL="211197" indent="-211197">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910782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5664051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72925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146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1914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6755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ctr" anchorCtr="0" forceAA="0" compatLnSpc="1">
            <a:prstTxWarp prst="textNoShape">
              <a:avLst/>
            </a:prstTxWarp>
            <a:noAutofit/>
          </a:bodyPr>
          <a:lstStyle/>
          <a:p>
            <a:pPr algn="ctr" defTabSz="685377" fontAlgn="base">
              <a:spcBef>
                <a:spcPct val="0"/>
              </a:spcBef>
              <a:spcAft>
                <a:spcPct val="0"/>
              </a:spcAft>
            </a:pPr>
            <a:endParaRPr lang="en-US" sz="1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2" y="897991"/>
            <a:ext cx="8740141" cy="1467730"/>
          </a:xfrm>
        </p:spPr>
        <p:txBody>
          <a:bodyPr/>
          <a:lstStyle>
            <a:lvl1pPr marL="0" indent="0">
              <a:buNone/>
              <a:defRPr sz="2400">
                <a:gradFill>
                  <a:gsLst>
                    <a:gs pos="1250">
                      <a:srgbClr val="000000"/>
                    </a:gs>
                    <a:gs pos="100000">
                      <a:srgbClr val="000000"/>
                    </a:gs>
                  </a:gsLst>
                  <a:lin ang="5400000" scaled="0"/>
                </a:gradFill>
                <a:latin typeface="Segoe UI" pitchFamily="34" charset="0"/>
                <a:cs typeface="Segoe UI" pitchFamily="34" charset="0"/>
              </a:defRPr>
            </a:lvl1pPr>
            <a:lvl2pPr marL="254720" indent="0">
              <a:buNone/>
              <a:defRPr>
                <a:gradFill>
                  <a:gsLst>
                    <a:gs pos="1250">
                      <a:srgbClr val="000000"/>
                    </a:gs>
                    <a:gs pos="100000">
                      <a:srgbClr val="000000"/>
                    </a:gs>
                  </a:gsLst>
                  <a:lin ang="5400000" scaled="0"/>
                </a:gradFill>
                <a:latin typeface="Segoe UI" pitchFamily="34" charset="0"/>
                <a:cs typeface="Segoe UI" pitchFamily="34" charset="0"/>
              </a:defRPr>
            </a:lvl2pPr>
            <a:lvl3pPr marL="429693" indent="0">
              <a:buNone/>
              <a:defRPr>
                <a:gradFill>
                  <a:gsLst>
                    <a:gs pos="1250">
                      <a:srgbClr val="000000"/>
                    </a:gs>
                    <a:gs pos="100000">
                      <a:srgbClr val="000000"/>
                    </a:gs>
                  </a:gsLst>
                  <a:lin ang="5400000" scaled="0"/>
                </a:gradFill>
                <a:latin typeface="Segoe UI" pitchFamily="34" charset="0"/>
                <a:cs typeface="Segoe UI" pitchFamily="34" charset="0"/>
              </a:defRPr>
            </a:lvl3pPr>
            <a:lvl4pPr marL="598713" indent="0">
              <a:buNone/>
              <a:defRPr>
                <a:gradFill>
                  <a:gsLst>
                    <a:gs pos="1250">
                      <a:srgbClr val="000000"/>
                    </a:gs>
                    <a:gs pos="100000">
                      <a:srgbClr val="000000"/>
                    </a:gs>
                  </a:gsLst>
                  <a:lin ang="5400000" scaled="0"/>
                </a:gradFill>
                <a:latin typeface="Segoe UI" pitchFamily="34" charset="0"/>
                <a:cs typeface="Segoe UI" pitchFamily="34" charset="0"/>
              </a:defRPr>
            </a:lvl4pPr>
            <a:lvl5pPr marL="7724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666543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4"/>
            <a:ext cx="8740142" cy="1816227"/>
          </a:xfrm>
          <a:prstGeom prst="rect">
            <a:avLst/>
          </a:prstGeom>
        </p:spPr>
        <p:txBody>
          <a:bodyPr/>
          <a:lstStyle>
            <a:lvl1pPr marL="213531" indent="-213531">
              <a:buClr>
                <a:schemeClr val="tx1"/>
              </a:buClr>
              <a:buSzPct val="90000"/>
              <a:buFont typeface="Arial" pitchFamily="34" charset="0"/>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59" indent="-20652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90" indent="-213531">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14" indent="-168023">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37" indent="-168023">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8"/>
            <a:ext cx="9144001" cy="464344"/>
          </a:xfrm>
          <a:prstGeom prst="rect">
            <a:avLst/>
          </a:prstGeom>
          <a:solidFill>
            <a:srgbClr val="FFFF99"/>
          </a:solidFill>
        </p:spPr>
        <p:txBody>
          <a:bodyPr wrap="square" lIns="114263" tIns="57132" rIns="114263" bIns="57132" anchor="b" anchorCtr="0">
            <a:noAutofit/>
          </a:bodyPr>
          <a:lstStyle>
            <a:lvl1pPr algn="r">
              <a:buFont typeface="Arial" pitchFamily="34" charset="0"/>
              <a:buNone/>
              <a:defRPr sz="2700"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621554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385034"/>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15D32F69-11F1-422D-BCD0-EB23E14F9A91}" type="datetimeFigureOut">
              <a:rPr lang="en-US" smtClean="0"/>
              <a:t>3/25/2015</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F377550A-1DF2-4AE7-8A0B-FE4A4EC43CDD}" type="slidenum">
              <a:rPr lang="en-US" smtClean="0"/>
              <a:t>‹#›</a:t>
            </a:fld>
            <a:endParaRPr lang="en-US"/>
          </a:p>
        </p:txBody>
      </p:sp>
    </p:spTree>
    <p:extLst>
      <p:ext uri="{BB962C8B-B14F-4D97-AF65-F5344CB8AC3E}">
        <p14:creationId xmlns:p14="http://schemas.microsoft.com/office/powerpoint/2010/main" val="136411536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970989"/>
          </a:xfrm>
          <a:prstGeom prst="rect">
            <a:avLst/>
          </a:prstGeom>
        </p:spPr>
        <p:txBody>
          <a:bodyPr>
            <a:sp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01930" y="217134"/>
            <a:ext cx="8741880" cy="674749"/>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2216155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7394106" cy="1345996"/>
          </a:xfrm>
          <a:noFill/>
        </p:spPr>
        <p:txBody>
          <a:bodyPr lIns="107563" tIns="80672" rIns="107563" bIns="80672">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1556880"/>
            <a:ext cx="7395458" cy="1351077"/>
          </a:xfrm>
          <a:noFill/>
        </p:spPr>
        <p:txBody>
          <a:bodyPr lIns="107563" tIns="67227" rIns="107563" bIns="67227" anchor="t" anchorCtr="0"/>
          <a:lstStyle>
            <a:lvl1pPr>
              <a:defRPr sz="4400"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0" y="352808"/>
            <a:ext cx="1141803" cy="244624"/>
          </a:xfrm>
          <a:prstGeom prst="rect">
            <a:avLst/>
          </a:prstGeom>
        </p:spPr>
      </p:pic>
      <p:pic>
        <p:nvPicPr>
          <p:cNvPr id="7"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068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01929" y="1563129"/>
            <a:ext cx="6723186" cy="26896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01976" y="1563140"/>
            <a:ext cx="6723139" cy="1344818"/>
          </a:xfrm>
          <a:noFill/>
        </p:spPr>
        <p:txBody>
          <a:bodyPr lIns="107563" tIns="67227" rIns="107563" bIns="67227"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01976" y="2908931"/>
            <a:ext cx="6723140" cy="1344245"/>
          </a:xfrm>
          <a:noFill/>
        </p:spPr>
        <p:txBody>
          <a:bodyPr lIns="107563" tIns="80672" rIns="107563" bIns="80672">
            <a:noAutofit/>
          </a:bodyPr>
          <a:lstStyle>
            <a:lvl1pPr marL="0" indent="0">
              <a:spcBef>
                <a:spcPts val="0"/>
              </a:spcBef>
              <a:buNone/>
              <a:defRPr sz="2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0" y="352808"/>
            <a:ext cx="1141803" cy="244624"/>
          </a:xfrm>
          <a:prstGeom prst="rect">
            <a:avLst/>
          </a:prstGeom>
        </p:spPr>
      </p:pic>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1133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9140448" cy="5143500"/>
          </a:xfrm>
          <a:prstGeom prst="rect">
            <a:avLst/>
          </a:prstGeom>
        </p:spPr>
      </p:pic>
      <p:sp>
        <p:nvSpPr>
          <p:cNvPr id="18" name="Rectangle 17"/>
          <p:cNvSpPr/>
          <p:nvPr userDrawn="1"/>
        </p:nvSpPr>
        <p:spPr bwMode="gray">
          <a:xfrm>
            <a:off x="201929" y="1563129"/>
            <a:ext cx="5378549"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7" y="1561851"/>
            <a:ext cx="5379716" cy="1346106"/>
          </a:xfrm>
          <a:noFill/>
        </p:spPr>
        <p:txBody>
          <a:bodyPr lIns="107563" tIns="67227" rIns="107563" bIns="67227"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77" y="2910293"/>
            <a:ext cx="5379716" cy="1342493"/>
          </a:xfrm>
        </p:spPr>
        <p:txBody>
          <a:bodyPr tIns="80672" bIns="80672">
            <a:noAutofit/>
          </a:bodyPr>
          <a:lstStyle>
            <a:lvl1pPr marL="0" indent="0">
              <a:spcBef>
                <a:spcPts val="0"/>
              </a:spcBef>
              <a:buNone/>
              <a:defRPr sz="24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39" y="4546066"/>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334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9144000" cy="5143499"/>
          </a:xfrm>
          <a:prstGeom prst="rect">
            <a:avLst/>
          </a:prstGeom>
        </p:spPr>
      </p:pic>
      <p:sp>
        <p:nvSpPr>
          <p:cNvPr id="17" name="Rectangle 16"/>
          <p:cNvSpPr/>
          <p:nvPr userDrawn="1"/>
        </p:nvSpPr>
        <p:spPr bwMode="gray">
          <a:xfrm>
            <a:off x="201930" y="1563129"/>
            <a:ext cx="4706230" cy="2689656"/>
          </a:xfrm>
          <a:prstGeom prst="rect">
            <a:avLst/>
          </a:prstGeom>
          <a:solidFill>
            <a:schemeClr val="accent3">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4707398" cy="1346106"/>
          </a:xfrm>
          <a:noFill/>
        </p:spPr>
        <p:txBody>
          <a:bodyPr lIns="107563" tIns="67227" rIns="107563" bIns="67227"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10293"/>
            <a:ext cx="4707398" cy="1342493"/>
          </a:xfrm>
          <a:noFill/>
        </p:spPr>
        <p:txBody>
          <a:bodyPr tIns="80672" bIns="80672">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p>
        </p:txBody>
      </p:sp>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39" y="4546066"/>
            <a:ext cx="1141803" cy="244625"/>
          </a:xfrm>
          <a:prstGeom prst="rect">
            <a:avLst/>
          </a:prstGeom>
        </p:spPr>
      </p:pic>
    </p:spTree>
    <p:extLst>
      <p:ext uri="{BB962C8B-B14F-4D97-AF65-F5344CB8AC3E}">
        <p14:creationId xmlns:p14="http://schemas.microsoft.com/office/powerpoint/2010/main" val="31881985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9" y="0"/>
            <a:ext cx="9142703" cy="5143500"/>
          </a:xfrm>
          <a:prstGeom prst="rect">
            <a:avLst/>
          </a:prstGeom>
        </p:spPr>
      </p:pic>
      <p:sp>
        <p:nvSpPr>
          <p:cNvPr id="17" name="Rectangle 16"/>
          <p:cNvSpPr/>
          <p:nvPr userDrawn="1"/>
        </p:nvSpPr>
        <p:spPr bwMode="gray">
          <a:xfrm>
            <a:off x="201929" y="1563129"/>
            <a:ext cx="5378549" cy="2689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63" tIns="67227" rIns="107563" bIns="67227"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00762" y="2910293"/>
            <a:ext cx="5379716" cy="1342493"/>
          </a:xfrm>
        </p:spPr>
        <p:txBody>
          <a:bodyPr tIns="80672" bIns="80672">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smtClean="0"/>
              <a:t>Click to edit Master text styles</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39" y="4546066"/>
            <a:ext cx="1141803" cy="244625"/>
          </a:xfrm>
          <a:prstGeom prst="rect">
            <a:avLst/>
          </a:prstGeom>
        </p:spPr>
      </p:pic>
      <p:pic>
        <p:nvPicPr>
          <p:cNvPr id="11"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6479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9" y="0"/>
            <a:ext cx="9142702" cy="5143499"/>
          </a:xfrm>
          <a:prstGeom prst="rect">
            <a:avLst/>
          </a:prstGeom>
        </p:spPr>
      </p:pic>
      <p:sp>
        <p:nvSpPr>
          <p:cNvPr id="17" name="Rectangle 16"/>
          <p:cNvSpPr/>
          <p:nvPr userDrawn="1"/>
        </p:nvSpPr>
        <p:spPr bwMode="gray">
          <a:xfrm>
            <a:off x="201929" y="1563129"/>
            <a:ext cx="5378549" cy="2689656"/>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63" tIns="67227" rIns="107563" bIns="67227" anchor="t" anchorCtr="0"/>
          <a:lstStyle>
            <a:lvl1pPr>
              <a:defRPr sz="40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02121"/>
            <a:ext cx="5379716" cy="1344828"/>
          </a:xfrm>
          <a:noFill/>
        </p:spPr>
        <p:txBody>
          <a:bodyPr tIns="80672" bIns="80672">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39" y="4546066"/>
            <a:ext cx="1141803" cy="244625"/>
          </a:xfrm>
          <a:prstGeom prst="rect">
            <a:avLst/>
          </a:prstGeom>
        </p:spPr>
      </p:pic>
    </p:spTree>
    <p:extLst>
      <p:ext uri="{BB962C8B-B14F-4D97-AF65-F5344CB8AC3E}">
        <p14:creationId xmlns:p14="http://schemas.microsoft.com/office/powerpoint/2010/main" val="38107248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 y="0"/>
            <a:ext cx="9143352" cy="5143865"/>
          </a:xfrm>
          <a:prstGeom prst="rect">
            <a:avLst/>
          </a:prstGeom>
        </p:spPr>
      </p:pic>
      <p:sp>
        <p:nvSpPr>
          <p:cNvPr id="18" name="Rectangle 17"/>
          <p:cNvSpPr/>
          <p:nvPr userDrawn="1"/>
        </p:nvSpPr>
        <p:spPr bwMode="gray">
          <a:xfrm>
            <a:off x="201930" y="1563140"/>
            <a:ext cx="4706230"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3140"/>
            <a:ext cx="4707398" cy="1344829"/>
          </a:xfrm>
          <a:noFill/>
        </p:spPr>
        <p:txBody>
          <a:bodyPr vert="horz" wrap="square" lIns="107563" tIns="67227" rIns="107563" bIns="67227" rtlCol="0" anchor="t" anchorCtr="0">
            <a:noAutofit/>
          </a:bodyPr>
          <a:lstStyle>
            <a:lvl1pPr>
              <a:defRPr lang="en-US" sz="4400" spc="-74"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30" y="2907968"/>
            <a:ext cx="4706230" cy="1344828"/>
          </a:xfrm>
        </p:spPr>
        <p:txBody>
          <a:bodyPr tIns="80672" bIns="80672">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39" y="4546325"/>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931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7" y="-1"/>
            <a:ext cx="9142704" cy="5143501"/>
          </a:xfrm>
          <a:prstGeom prst="rect">
            <a:avLst/>
          </a:prstGeom>
        </p:spPr>
      </p:pic>
      <p:sp>
        <p:nvSpPr>
          <p:cNvPr id="19" name="Rectangle 18"/>
          <p:cNvSpPr/>
          <p:nvPr userDrawn="1"/>
        </p:nvSpPr>
        <p:spPr bwMode="gray">
          <a:xfrm>
            <a:off x="201976" y="1563140"/>
            <a:ext cx="5378549" cy="26896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29" y="1563129"/>
            <a:ext cx="5378549" cy="1344828"/>
          </a:xfrm>
          <a:noFill/>
        </p:spPr>
        <p:txBody>
          <a:bodyPr lIns="107563" tIns="67227" rIns="107563" bIns="67227" anchor="t" anchorCtr="0"/>
          <a:lstStyle>
            <a:lvl1pPr>
              <a:defRPr sz="4400"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01930" y="2906789"/>
            <a:ext cx="5378549" cy="1345996"/>
          </a:xfrm>
          <a:noFill/>
        </p:spPr>
        <p:txBody>
          <a:bodyPr lIns="107563" tIns="80672" rIns="107563" bIns="80672">
            <a:noAutofit/>
          </a:bodyPr>
          <a:lstStyle>
            <a:lvl1pPr marL="0" indent="0">
              <a:spcBef>
                <a:spcPts val="0"/>
              </a:spcBef>
              <a:buNone/>
              <a:defRPr sz="24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665758" y="4539667"/>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3500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7"/>
            <a:ext cx="7394337" cy="2023491"/>
          </a:xfrm>
          <a:noFill/>
        </p:spPr>
        <p:txBody>
          <a:bodyPr tIns="67227" bIns="67227" anchor="t" anchorCtr="0"/>
          <a:lstStyle>
            <a:lvl1pPr>
              <a:defRPr sz="5300" spc="-74"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0" y="2907958"/>
            <a:ext cx="7395505" cy="1345411"/>
          </a:xfrm>
          <a:noFill/>
        </p:spPr>
        <p:txBody>
          <a:bodyPr lIns="134453" tIns="107563" rIns="134453" bIns="107563">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357018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7"/>
            <a:ext cx="7394337" cy="2023491"/>
          </a:xfrm>
          <a:noFill/>
        </p:spPr>
        <p:txBody>
          <a:bodyPr tIns="67227" bIns="67227" anchor="t" anchorCtr="0"/>
          <a:lstStyle>
            <a:lvl1pPr>
              <a:defRPr sz="5300" spc="-74"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4862954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92203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67227" bIns="67227"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226375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67227" bIns="67227"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39287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67227" bIns="67227"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969229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68067" indent="0">
              <a:buNone/>
              <a:defRPr/>
            </a:lvl3pPr>
            <a:lvl4pPr marL="336133" indent="0">
              <a:buNone/>
              <a:defRPr/>
            </a:lvl4pPr>
            <a:lvl5pPr marL="5042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779948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68067" indent="0">
              <a:buNone/>
              <a:defRPr/>
            </a:lvl3pPr>
            <a:lvl4pPr marL="336133" indent="0">
              <a:buNone/>
              <a:defRPr/>
            </a:lvl4pPr>
            <a:lvl5pPr marL="5042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69833870"/>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7711297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153355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401" indent="0">
              <a:buNone/>
              <a:tabLst/>
              <a:defRPr sz="1500"/>
            </a:lvl3pPr>
            <a:lvl4pPr marL="338468" indent="0">
              <a:buNone/>
              <a:defRPr/>
            </a:lvl4pPr>
            <a:lvl5pPr marL="5042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401" indent="0">
              <a:buNone/>
              <a:tabLst/>
              <a:defRPr sz="1500"/>
            </a:lvl3pPr>
            <a:lvl4pPr marL="338468" indent="0">
              <a:buNone/>
              <a:defRPr/>
            </a:lvl4pPr>
            <a:lvl5pPr marL="5042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9941400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401" indent="0">
              <a:buNone/>
              <a:tabLst/>
              <a:defRPr sz="1500"/>
            </a:lvl3pPr>
            <a:lvl4pPr marL="338468" indent="0">
              <a:buNone/>
              <a:defRPr/>
            </a:lvl4pPr>
            <a:lvl5pPr marL="5042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401" indent="0">
              <a:buNone/>
              <a:tabLst/>
              <a:defRPr sz="1500"/>
            </a:lvl3pPr>
            <a:lvl4pPr marL="338468" indent="0">
              <a:buNone/>
              <a:defRPr/>
            </a:lvl4pPr>
            <a:lvl5pPr marL="5042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396786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64933"/>
          </a:xfrm>
        </p:spPr>
        <p:txBody>
          <a:bodyPr wrap="square">
            <a:spAutoFit/>
          </a:bodyPr>
          <a:lstStyle>
            <a:lvl1pPr marL="211251" indent="-211251">
              <a:spcBef>
                <a:spcPts val="900"/>
              </a:spcBef>
              <a:buClr>
                <a:schemeClr val="tx1"/>
              </a:buClr>
              <a:buFont typeface="Arial" pitchFamily="34" charset="0"/>
              <a:buChar char="•"/>
              <a:defRPr sz="2600"/>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864933"/>
          </a:xfrm>
        </p:spPr>
        <p:txBody>
          <a:bodyPr wrap="square">
            <a:spAutoFit/>
          </a:bodyPr>
          <a:lstStyle>
            <a:lvl1pPr marL="211251" indent="-211251">
              <a:spcBef>
                <a:spcPts val="900"/>
              </a:spcBef>
              <a:buClr>
                <a:schemeClr val="tx1"/>
              </a:buClr>
              <a:buFont typeface="Arial" pitchFamily="34" charset="0"/>
              <a:buChar char="•"/>
              <a:defRPr sz="2600"/>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3497016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9754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64933"/>
          </a:xfrm>
        </p:spPr>
        <p:txBody>
          <a:bodyPr wrap="square">
            <a:spAutoFit/>
          </a:bodyPr>
          <a:lstStyle>
            <a:lvl1pPr marL="211251" indent="-211251">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864933"/>
          </a:xfrm>
        </p:spPr>
        <p:txBody>
          <a:bodyPr wrap="square">
            <a:spAutoFit/>
          </a:bodyPr>
          <a:lstStyle>
            <a:lvl1pPr marL="211251" indent="-211251">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9869338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34830516"/>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17641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81904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2661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93599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9" tIns="34289" rIns="34289" bIns="34289" numCol="1" spcCol="0" rtlCol="0" fromWordArt="0" anchor="ctr" anchorCtr="0" forceAA="0" compatLnSpc="1">
            <a:prstTxWarp prst="textNoShape">
              <a:avLst/>
            </a:prstTxWarp>
            <a:noAutofit/>
          </a:bodyPr>
          <a:lstStyle/>
          <a:p>
            <a:pPr algn="ctr" defTabSz="685553" fontAlgn="base">
              <a:spcBef>
                <a:spcPct val="0"/>
              </a:spcBef>
              <a:spcAft>
                <a:spcPct val="0"/>
              </a:spcAft>
            </a:pPr>
            <a:endParaRPr lang="en-US" sz="1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467730"/>
          </a:xfrm>
        </p:spPr>
        <p:txBody>
          <a:bodyPr/>
          <a:lstStyle>
            <a:lvl1pPr marL="0" indent="0">
              <a:buNone/>
              <a:defRPr sz="2400">
                <a:gradFill>
                  <a:gsLst>
                    <a:gs pos="1250">
                      <a:srgbClr val="000000"/>
                    </a:gs>
                    <a:gs pos="100000">
                      <a:srgbClr val="000000"/>
                    </a:gs>
                  </a:gsLst>
                  <a:lin ang="5400000" scaled="0"/>
                </a:gradFill>
                <a:latin typeface="Segoe UI" pitchFamily="34" charset="0"/>
                <a:cs typeface="Segoe UI" pitchFamily="34" charset="0"/>
              </a:defRPr>
            </a:lvl1pPr>
            <a:lvl2pPr marL="254786" indent="0">
              <a:buNone/>
              <a:defRPr>
                <a:gradFill>
                  <a:gsLst>
                    <a:gs pos="1250">
                      <a:srgbClr val="000000"/>
                    </a:gs>
                    <a:gs pos="100000">
                      <a:srgbClr val="000000"/>
                    </a:gs>
                  </a:gsLst>
                  <a:lin ang="5400000" scaled="0"/>
                </a:gradFill>
                <a:latin typeface="Segoe UI" pitchFamily="34" charset="0"/>
                <a:cs typeface="Segoe UI" pitchFamily="34" charset="0"/>
              </a:defRPr>
            </a:lvl2pPr>
            <a:lvl3pPr marL="429803" indent="0">
              <a:buNone/>
              <a:defRPr>
                <a:gradFill>
                  <a:gsLst>
                    <a:gs pos="1250">
                      <a:srgbClr val="000000"/>
                    </a:gs>
                    <a:gs pos="100000">
                      <a:srgbClr val="000000"/>
                    </a:gs>
                  </a:gsLst>
                  <a:lin ang="5400000" scaled="0"/>
                </a:gradFill>
                <a:latin typeface="Segoe UI" pitchFamily="34" charset="0"/>
                <a:cs typeface="Segoe UI" pitchFamily="34" charset="0"/>
              </a:defRPr>
            </a:lvl3pPr>
            <a:lvl4pPr marL="598867" indent="0">
              <a:buNone/>
              <a:defRPr>
                <a:gradFill>
                  <a:gsLst>
                    <a:gs pos="1250">
                      <a:srgbClr val="000000"/>
                    </a:gs>
                    <a:gs pos="100000">
                      <a:srgbClr val="000000"/>
                    </a:gs>
                  </a:gsLst>
                  <a:lin ang="5400000" scaled="0"/>
                </a:gradFill>
                <a:latin typeface="Segoe UI" pitchFamily="34" charset="0"/>
                <a:cs typeface="Segoe UI" pitchFamily="34" charset="0"/>
              </a:defRPr>
            </a:lvl4pPr>
            <a:lvl5pPr marL="77269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35606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16227"/>
          </a:xfrm>
          <a:prstGeom prst="rect">
            <a:avLst/>
          </a:prstGeom>
        </p:spPr>
        <p:txBody>
          <a:bodyPr/>
          <a:lstStyle>
            <a:lvl1pPr marL="213585" indent="-213585">
              <a:buClr>
                <a:schemeClr val="tx1"/>
              </a:buClr>
              <a:buSzPct val="90000"/>
              <a:buFont typeface="Arial" pitchFamily="34" charset="0"/>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67" indent="-206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52" indent="-213585">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19" indent="-16806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885" indent="-168067">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292" tIns="57146" rIns="114292" bIns="57146" anchor="b" anchorCtr="0">
            <a:noAutofit/>
          </a:bodyPr>
          <a:lstStyle>
            <a:lvl1pPr algn="r">
              <a:buFont typeface="Arial" pitchFamily="34" charset="0"/>
              <a:buNone/>
              <a:defRPr sz="2700"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848749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7394106" cy="1345996"/>
          </a:xfrm>
          <a:noFill/>
        </p:spPr>
        <p:txBody>
          <a:bodyPr lIns="107563" tIns="80672" rIns="107563" bIns="80672">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1556880"/>
            <a:ext cx="7395458" cy="1351077"/>
          </a:xfrm>
          <a:noFill/>
        </p:spPr>
        <p:txBody>
          <a:bodyPr lIns="107563" tIns="67227" rIns="107563" bIns="67227" anchor="t" anchorCtr="0"/>
          <a:lstStyle>
            <a:lvl1pPr>
              <a:defRPr sz="4400"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0" y="352808"/>
            <a:ext cx="1141803" cy="244624"/>
          </a:xfrm>
          <a:prstGeom prst="rect">
            <a:avLst/>
          </a:prstGeom>
        </p:spPr>
      </p:pic>
      <p:pic>
        <p:nvPicPr>
          <p:cNvPr id="7"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2376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01929" y="1563129"/>
            <a:ext cx="6723186" cy="26896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01976" y="1563140"/>
            <a:ext cx="6723139" cy="1344818"/>
          </a:xfrm>
          <a:noFill/>
        </p:spPr>
        <p:txBody>
          <a:bodyPr lIns="107563" tIns="67227" rIns="107563" bIns="67227"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01976" y="2908931"/>
            <a:ext cx="6723140" cy="1344245"/>
          </a:xfrm>
          <a:noFill/>
        </p:spPr>
        <p:txBody>
          <a:bodyPr lIns="107563" tIns="80672" rIns="107563" bIns="80672">
            <a:noAutofit/>
          </a:bodyPr>
          <a:lstStyle>
            <a:lvl1pPr marL="0" indent="0">
              <a:spcBef>
                <a:spcPts val="0"/>
              </a:spcBef>
              <a:buNone/>
              <a:defRPr sz="2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0" y="352808"/>
            <a:ext cx="1141803" cy="244624"/>
          </a:xfrm>
          <a:prstGeom prst="rect">
            <a:avLst/>
          </a:prstGeom>
        </p:spPr>
      </p:pic>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450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Divider page 3">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767265"/>
            <a:ext cx="2133600" cy="273844"/>
          </a:xfrm>
          <a:prstGeom prst="rect">
            <a:avLst/>
          </a:prstGeom>
        </p:spPr>
        <p:txBody>
          <a:bodyPr/>
          <a:lstStyle/>
          <a:p>
            <a:fld id="{15D32F69-11F1-422D-BCD0-EB23E14F9A91}" type="datetimeFigureOut">
              <a:rPr lang="en-US" smtClean="0"/>
              <a:t>3/25/2015</a:t>
            </a:fld>
            <a:endParaRPr lang="en-US"/>
          </a:p>
        </p:txBody>
      </p:sp>
      <p:sp>
        <p:nvSpPr>
          <p:cNvPr id="4" name="Footer Placeholder 3"/>
          <p:cNvSpPr>
            <a:spLocks noGrp="1"/>
          </p:cNvSpPr>
          <p:nvPr>
            <p:ph type="ftr" sz="quarter" idx="11"/>
          </p:nvPr>
        </p:nvSpPr>
        <p:spPr>
          <a:xfrm>
            <a:off x="3124200" y="4767265"/>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5"/>
            <a:ext cx="2133600" cy="273844"/>
          </a:xfrm>
          <a:prstGeom prst="rect">
            <a:avLst/>
          </a:prstGeom>
        </p:spPr>
        <p:txBody>
          <a:bodyPr/>
          <a:lstStyle/>
          <a:p>
            <a:fld id="{F377550A-1DF2-4AE7-8A0B-FE4A4EC43CDD}" type="slidenum">
              <a:rPr lang="en-US" smtClean="0"/>
              <a:t>‹#›</a:t>
            </a:fld>
            <a:endParaRPr lang="en-US"/>
          </a:p>
        </p:txBody>
      </p:sp>
      <p:sp>
        <p:nvSpPr>
          <p:cNvPr id="8" name="Rectangle 7"/>
          <p:cNvSpPr/>
          <p:nvPr/>
        </p:nvSpPr>
        <p:spPr>
          <a:xfrm>
            <a:off x="0" y="0"/>
            <a:ext cx="9144000" cy="51435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Title 1"/>
          <p:cNvSpPr>
            <a:spLocks noGrp="1"/>
          </p:cNvSpPr>
          <p:nvPr>
            <p:ph type="title" hasCustomPrompt="1"/>
          </p:nvPr>
        </p:nvSpPr>
        <p:spPr>
          <a:xfrm>
            <a:off x="613311" y="1917950"/>
            <a:ext cx="7826044" cy="745094"/>
          </a:xfrm>
          <a:prstGeom prst="rect">
            <a:avLst/>
          </a:prstGeom>
        </p:spPr>
        <p:txBody>
          <a:bodyPr anchor="t">
            <a:noAutofit/>
          </a:bodyPr>
          <a:lstStyle>
            <a:lvl1pPr algn="l">
              <a:lnSpc>
                <a:spcPct val="80000"/>
              </a:lnSpc>
              <a:defRPr sz="5400" b="0" cap="none" baseline="0">
                <a:solidFill>
                  <a:schemeClr val="bg1"/>
                </a:solidFill>
                <a:latin typeface="Segoe Light"/>
                <a:cs typeface="Segoe Light"/>
              </a:defRPr>
            </a:lvl1pPr>
          </a:lstStyle>
          <a:p>
            <a:r>
              <a:rPr lang="en-US" dirty="0" smtClean="0"/>
              <a:t>divider page</a:t>
            </a:r>
            <a:endParaRPr lang="en-US" dirty="0"/>
          </a:p>
        </p:txBody>
      </p:sp>
      <p:sp>
        <p:nvSpPr>
          <p:cNvPr id="9" name="Text Placeholder 2"/>
          <p:cNvSpPr>
            <a:spLocks noGrp="1"/>
          </p:cNvSpPr>
          <p:nvPr>
            <p:ph type="body" idx="1" hasCustomPrompt="1"/>
          </p:nvPr>
        </p:nvSpPr>
        <p:spPr>
          <a:xfrm>
            <a:off x="1127615" y="3017521"/>
            <a:ext cx="3900012" cy="314704"/>
          </a:xfrm>
          <a:prstGeom prst="rect">
            <a:avLst/>
          </a:prstGeom>
        </p:spPr>
        <p:txBody>
          <a:bodyPr anchor="b">
            <a:noAutofit/>
          </a:bodyPr>
          <a:lstStyle>
            <a:lvl1pPr marL="0" indent="0">
              <a:buNone/>
              <a:defRPr sz="1500" b="0">
                <a:solidFill>
                  <a:srgbClr val="FFFFFF"/>
                </a:solidFill>
                <a:latin typeface="Segoe Light"/>
                <a:cs typeface="Segoe Ligh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2589660177"/>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9140448" cy="5143500"/>
          </a:xfrm>
          <a:prstGeom prst="rect">
            <a:avLst/>
          </a:prstGeom>
        </p:spPr>
      </p:pic>
      <p:sp>
        <p:nvSpPr>
          <p:cNvPr id="18" name="Rectangle 17"/>
          <p:cNvSpPr/>
          <p:nvPr userDrawn="1"/>
        </p:nvSpPr>
        <p:spPr bwMode="gray">
          <a:xfrm>
            <a:off x="201929" y="1563129"/>
            <a:ext cx="5378549"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7" y="1561851"/>
            <a:ext cx="5379716" cy="1346106"/>
          </a:xfrm>
          <a:noFill/>
        </p:spPr>
        <p:txBody>
          <a:bodyPr lIns="107563" tIns="67227" rIns="107563" bIns="67227"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77" y="2910293"/>
            <a:ext cx="5379716" cy="1342493"/>
          </a:xfrm>
        </p:spPr>
        <p:txBody>
          <a:bodyPr tIns="80672" bIns="80672">
            <a:noAutofit/>
          </a:bodyPr>
          <a:lstStyle>
            <a:lvl1pPr marL="0" indent="0">
              <a:spcBef>
                <a:spcPts val="0"/>
              </a:spcBef>
              <a:buNone/>
              <a:defRPr sz="24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39" y="4546066"/>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175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9144000" cy="5143499"/>
          </a:xfrm>
          <a:prstGeom prst="rect">
            <a:avLst/>
          </a:prstGeom>
        </p:spPr>
      </p:pic>
      <p:sp>
        <p:nvSpPr>
          <p:cNvPr id="17" name="Rectangle 16"/>
          <p:cNvSpPr/>
          <p:nvPr userDrawn="1"/>
        </p:nvSpPr>
        <p:spPr bwMode="gray">
          <a:xfrm>
            <a:off x="201930" y="1563129"/>
            <a:ext cx="4706230" cy="2689656"/>
          </a:xfrm>
          <a:prstGeom prst="rect">
            <a:avLst/>
          </a:prstGeom>
          <a:solidFill>
            <a:schemeClr val="accent3">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4707398" cy="1346106"/>
          </a:xfrm>
          <a:noFill/>
        </p:spPr>
        <p:txBody>
          <a:bodyPr lIns="107563" tIns="67227" rIns="107563" bIns="67227"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10293"/>
            <a:ext cx="4707398" cy="1342493"/>
          </a:xfrm>
          <a:noFill/>
        </p:spPr>
        <p:txBody>
          <a:bodyPr tIns="80672" bIns="80672">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p>
        </p:txBody>
      </p:sp>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39" y="4546066"/>
            <a:ext cx="1141803" cy="244625"/>
          </a:xfrm>
          <a:prstGeom prst="rect">
            <a:avLst/>
          </a:prstGeom>
        </p:spPr>
      </p:pic>
    </p:spTree>
    <p:extLst>
      <p:ext uri="{BB962C8B-B14F-4D97-AF65-F5344CB8AC3E}">
        <p14:creationId xmlns:p14="http://schemas.microsoft.com/office/powerpoint/2010/main" val="64025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9" y="0"/>
            <a:ext cx="9142703" cy="5143500"/>
          </a:xfrm>
          <a:prstGeom prst="rect">
            <a:avLst/>
          </a:prstGeom>
        </p:spPr>
      </p:pic>
      <p:sp>
        <p:nvSpPr>
          <p:cNvPr id="17" name="Rectangle 16"/>
          <p:cNvSpPr/>
          <p:nvPr userDrawn="1"/>
        </p:nvSpPr>
        <p:spPr bwMode="gray">
          <a:xfrm>
            <a:off x="201929" y="1563129"/>
            <a:ext cx="5378549" cy="2689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63" tIns="67227" rIns="107563" bIns="67227"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00762" y="2910293"/>
            <a:ext cx="5379716" cy="1342493"/>
          </a:xfrm>
        </p:spPr>
        <p:txBody>
          <a:bodyPr tIns="80672" bIns="80672">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Click to edit Master text</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39" y="4546066"/>
            <a:ext cx="1141803" cy="244625"/>
          </a:xfrm>
          <a:prstGeom prst="rect">
            <a:avLst/>
          </a:prstGeom>
        </p:spPr>
      </p:pic>
      <p:pic>
        <p:nvPicPr>
          <p:cNvPr id="11"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138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9" y="0"/>
            <a:ext cx="9142702" cy="5143499"/>
          </a:xfrm>
          <a:prstGeom prst="rect">
            <a:avLst/>
          </a:prstGeom>
        </p:spPr>
      </p:pic>
      <p:sp>
        <p:nvSpPr>
          <p:cNvPr id="17" name="Rectangle 16"/>
          <p:cNvSpPr/>
          <p:nvPr userDrawn="1"/>
        </p:nvSpPr>
        <p:spPr bwMode="gray">
          <a:xfrm>
            <a:off x="201929" y="1563129"/>
            <a:ext cx="5378549" cy="2689656"/>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63" tIns="67227" rIns="107563" bIns="67227" anchor="t" anchorCtr="0"/>
          <a:lstStyle>
            <a:lvl1pPr>
              <a:defRPr sz="40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02121"/>
            <a:ext cx="5379716" cy="1344828"/>
          </a:xfrm>
          <a:noFill/>
        </p:spPr>
        <p:txBody>
          <a:bodyPr tIns="80672" bIns="80672">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39" y="4546066"/>
            <a:ext cx="1141803" cy="244625"/>
          </a:xfrm>
          <a:prstGeom prst="rect">
            <a:avLst/>
          </a:prstGeom>
        </p:spPr>
      </p:pic>
    </p:spTree>
    <p:extLst>
      <p:ext uri="{BB962C8B-B14F-4D97-AF65-F5344CB8AC3E}">
        <p14:creationId xmlns:p14="http://schemas.microsoft.com/office/powerpoint/2010/main" val="35566943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 y="0"/>
            <a:ext cx="9143352" cy="5143865"/>
          </a:xfrm>
          <a:prstGeom prst="rect">
            <a:avLst/>
          </a:prstGeom>
        </p:spPr>
      </p:pic>
      <p:sp>
        <p:nvSpPr>
          <p:cNvPr id="18" name="Rectangle 17"/>
          <p:cNvSpPr/>
          <p:nvPr userDrawn="1"/>
        </p:nvSpPr>
        <p:spPr bwMode="gray">
          <a:xfrm>
            <a:off x="201930" y="1563140"/>
            <a:ext cx="4706230"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3140"/>
            <a:ext cx="4707398" cy="1344829"/>
          </a:xfrm>
          <a:noFill/>
        </p:spPr>
        <p:txBody>
          <a:bodyPr vert="horz" wrap="square" lIns="107563" tIns="67227" rIns="107563" bIns="67227" rtlCol="0" anchor="t" anchorCtr="0">
            <a:noAutofit/>
          </a:bodyPr>
          <a:lstStyle>
            <a:lvl1pPr>
              <a:defRPr lang="en-US" sz="4400" spc="-74"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30" y="2907968"/>
            <a:ext cx="4706230" cy="1344828"/>
          </a:xfrm>
        </p:spPr>
        <p:txBody>
          <a:bodyPr tIns="80672" bIns="80672">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39" y="4546325"/>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9252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7" y="-1"/>
            <a:ext cx="9142704" cy="5143501"/>
          </a:xfrm>
          <a:prstGeom prst="rect">
            <a:avLst/>
          </a:prstGeom>
        </p:spPr>
      </p:pic>
      <p:sp>
        <p:nvSpPr>
          <p:cNvPr id="19" name="Rectangle 18"/>
          <p:cNvSpPr/>
          <p:nvPr userDrawn="1"/>
        </p:nvSpPr>
        <p:spPr bwMode="gray">
          <a:xfrm>
            <a:off x="201976" y="1563140"/>
            <a:ext cx="5378549" cy="26896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29" y="1563129"/>
            <a:ext cx="5378549" cy="1344828"/>
          </a:xfrm>
          <a:noFill/>
        </p:spPr>
        <p:txBody>
          <a:bodyPr lIns="107563" tIns="67227" rIns="107563" bIns="67227" anchor="t" anchorCtr="0"/>
          <a:lstStyle>
            <a:lvl1pPr>
              <a:defRPr sz="4400"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01930" y="2906789"/>
            <a:ext cx="5378549" cy="1345996"/>
          </a:xfrm>
          <a:noFill/>
        </p:spPr>
        <p:txBody>
          <a:bodyPr lIns="107563" tIns="80672" rIns="107563" bIns="80672">
            <a:noAutofit/>
          </a:bodyPr>
          <a:lstStyle>
            <a:lvl1pPr marL="0" indent="0">
              <a:spcBef>
                <a:spcPts val="0"/>
              </a:spcBef>
              <a:buNone/>
              <a:defRPr sz="24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665758" y="4539667"/>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2719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7"/>
            <a:ext cx="7394337" cy="2023491"/>
          </a:xfrm>
          <a:noFill/>
        </p:spPr>
        <p:txBody>
          <a:bodyPr tIns="67227" bIns="67227" anchor="t" anchorCtr="0"/>
          <a:lstStyle>
            <a:lvl1pPr>
              <a:defRPr sz="5300" spc="-74"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0" y="2907958"/>
            <a:ext cx="7395505" cy="1345411"/>
          </a:xfrm>
          <a:noFill/>
        </p:spPr>
        <p:txBody>
          <a:bodyPr lIns="134453" tIns="107563" rIns="134453" bIns="107563">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550371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7"/>
            <a:ext cx="7394337" cy="2023491"/>
          </a:xfrm>
          <a:noFill/>
        </p:spPr>
        <p:txBody>
          <a:bodyPr tIns="67227" bIns="67227" anchor="t" anchorCtr="0"/>
          <a:lstStyle>
            <a:lvl1pPr>
              <a:defRPr sz="5300" spc="-74"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05920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67227" bIns="67227"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312895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67227" bIns="67227"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452561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1553763" y="1563130"/>
            <a:ext cx="6043672" cy="1344828"/>
          </a:xfrm>
          <a:prstGeom prst="rect">
            <a:avLst/>
          </a:prstGeom>
        </p:spPr>
        <p:txBody>
          <a:bodyPr/>
          <a:lstStyle>
            <a:lvl1pPr>
              <a:defRPr sz="4412" baseline="0"/>
            </a:lvl1pPr>
          </a:lstStyle>
          <a:p>
            <a:r>
              <a:rPr lang="en-US" smtClean="0"/>
              <a:t>Click to edit Master title style</a:t>
            </a:r>
            <a:endParaRPr lang="en-US" dirty="0"/>
          </a:p>
        </p:txBody>
      </p:sp>
    </p:spTree>
    <p:extLst>
      <p:ext uri="{BB962C8B-B14F-4D97-AF65-F5344CB8AC3E}">
        <p14:creationId xmlns:p14="http://schemas.microsoft.com/office/powerpoint/2010/main" val="1835972467"/>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67227" bIns="67227"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926557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68067" indent="0">
              <a:buNone/>
              <a:defRPr/>
            </a:lvl3pPr>
            <a:lvl4pPr marL="336133" indent="0">
              <a:buNone/>
              <a:defRPr/>
            </a:lvl4pPr>
            <a:lvl5pPr marL="5042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69608800"/>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68067" indent="0">
              <a:buNone/>
              <a:defRPr/>
            </a:lvl3pPr>
            <a:lvl4pPr marL="336133" indent="0">
              <a:buNone/>
              <a:defRPr/>
            </a:lvl4pPr>
            <a:lvl5pPr marL="5042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03402181"/>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09145"/>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628667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401" indent="0">
              <a:buNone/>
              <a:tabLst/>
              <a:defRPr sz="1500"/>
            </a:lvl3pPr>
            <a:lvl4pPr marL="338468" indent="0">
              <a:buNone/>
              <a:defRPr/>
            </a:lvl4pPr>
            <a:lvl5pPr marL="5042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61" y="891882"/>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401" indent="0">
              <a:buNone/>
              <a:tabLst/>
              <a:defRPr sz="1500"/>
            </a:lvl3pPr>
            <a:lvl4pPr marL="338468" indent="0">
              <a:buNone/>
              <a:defRPr/>
            </a:lvl4pPr>
            <a:lvl5pPr marL="5042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8998994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401" indent="0">
              <a:buNone/>
              <a:tabLst/>
              <a:defRPr sz="1500"/>
            </a:lvl3pPr>
            <a:lvl4pPr marL="338468" indent="0">
              <a:buNone/>
              <a:defRPr/>
            </a:lvl4pPr>
            <a:lvl5pPr marL="5042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61" y="891882"/>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401" indent="0">
              <a:buNone/>
              <a:tabLst/>
              <a:defRPr sz="1500"/>
            </a:lvl3pPr>
            <a:lvl4pPr marL="338468" indent="0">
              <a:buNone/>
              <a:defRPr/>
            </a:lvl4pPr>
            <a:lvl5pPr marL="5042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41447465"/>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64933"/>
          </a:xfrm>
        </p:spPr>
        <p:txBody>
          <a:bodyPr wrap="square">
            <a:spAutoFit/>
          </a:bodyPr>
          <a:lstStyle>
            <a:lvl1pPr marL="211251" indent="-211251">
              <a:spcBef>
                <a:spcPts val="900"/>
              </a:spcBef>
              <a:buClr>
                <a:schemeClr val="tx1"/>
              </a:buClr>
              <a:buFont typeface="Arial" pitchFamily="34" charset="0"/>
              <a:buChar char="•"/>
              <a:defRPr sz="2600"/>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61" y="891882"/>
            <a:ext cx="4033911" cy="1864933"/>
          </a:xfrm>
        </p:spPr>
        <p:txBody>
          <a:bodyPr wrap="square">
            <a:spAutoFit/>
          </a:bodyPr>
          <a:lstStyle>
            <a:lvl1pPr marL="211251" indent="-211251">
              <a:spcBef>
                <a:spcPts val="900"/>
              </a:spcBef>
              <a:buClr>
                <a:schemeClr val="tx1"/>
              </a:buClr>
              <a:buFont typeface="Arial" pitchFamily="34" charset="0"/>
              <a:buChar char="•"/>
              <a:defRPr sz="2600"/>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2553323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64933"/>
          </a:xfrm>
        </p:spPr>
        <p:txBody>
          <a:bodyPr wrap="square">
            <a:spAutoFit/>
          </a:bodyPr>
          <a:lstStyle>
            <a:lvl1pPr marL="211251" indent="-211251">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61" y="891882"/>
            <a:ext cx="4033911" cy="1864933"/>
          </a:xfrm>
        </p:spPr>
        <p:txBody>
          <a:bodyPr wrap="square">
            <a:spAutoFit/>
          </a:bodyPr>
          <a:lstStyle>
            <a:lvl1pPr marL="211251" indent="-211251">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749510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446043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5223" y="264820"/>
            <a:ext cx="8241820" cy="6195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2" name="Content Placeholder 11"/>
          <p:cNvSpPr>
            <a:spLocks noGrp="1"/>
          </p:cNvSpPr>
          <p:nvPr>
            <p:ph sz="quarter" idx="10"/>
          </p:nvPr>
        </p:nvSpPr>
        <p:spPr>
          <a:xfrm>
            <a:off x="465224" y="1209280"/>
            <a:ext cx="8241820" cy="1640978"/>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342797"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685595"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028392"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371188"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38376978"/>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907176"/>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429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25240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8338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9" tIns="34289" rIns="34289" bIns="34289" numCol="1" spcCol="0" rtlCol="0" fromWordArt="0" anchor="ctr" anchorCtr="0" forceAA="0" compatLnSpc="1">
            <a:prstTxWarp prst="textNoShape">
              <a:avLst/>
            </a:prstTxWarp>
            <a:noAutofit/>
          </a:bodyPr>
          <a:lstStyle/>
          <a:p>
            <a:pPr algn="ctr" defTabSz="685553" fontAlgn="base">
              <a:spcBef>
                <a:spcPct val="0"/>
              </a:spcBef>
              <a:spcAft>
                <a:spcPct val="0"/>
              </a:spcAft>
            </a:pPr>
            <a:endParaRPr lang="en-US" sz="1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467730"/>
          </a:xfrm>
        </p:spPr>
        <p:txBody>
          <a:bodyPr/>
          <a:lstStyle>
            <a:lvl1pPr marL="0" indent="0">
              <a:buNone/>
              <a:defRPr sz="2400">
                <a:gradFill>
                  <a:gsLst>
                    <a:gs pos="1250">
                      <a:srgbClr val="000000"/>
                    </a:gs>
                    <a:gs pos="100000">
                      <a:srgbClr val="000000"/>
                    </a:gs>
                  </a:gsLst>
                  <a:lin ang="5400000" scaled="0"/>
                </a:gradFill>
                <a:latin typeface="Segoe UI" pitchFamily="34" charset="0"/>
                <a:cs typeface="Segoe UI" pitchFamily="34" charset="0"/>
              </a:defRPr>
            </a:lvl1pPr>
            <a:lvl2pPr marL="254786" indent="0">
              <a:buNone/>
              <a:defRPr>
                <a:gradFill>
                  <a:gsLst>
                    <a:gs pos="1250">
                      <a:srgbClr val="000000"/>
                    </a:gs>
                    <a:gs pos="100000">
                      <a:srgbClr val="000000"/>
                    </a:gs>
                  </a:gsLst>
                  <a:lin ang="5400000" scaled="0"/>
                </a:gradFill>
                <a:latin typeface="Segoe UI" pitchFamily="34" charset="0"/>
                <a:cs typeface="Segoe UI" pitchFamily="34" charset="0"/>
              </a:defRPr>
            </a:lvl2pPr>
            <a:lvl3pPr marL="429803" indent="0">
              <a:buNone/>
              <a:defRPr>
                <a:gradFill>
                  <a:gsLst>
                    <a:gs pos="1250">
                      <a:srgbClr val="000000"/>
                    </a:gs>
                    <a:gs pos="100000">
                      <a:srgbClr val="000000"/>
                    </a:gs>
                  </a:gsLst>
                  <a:lin ang="5400000" scaled="0"/>
                </a:gradFill>
                <a:latin typeface="Segoe UI" pitchFamily="34" charset="0"/>
                <a:cs typeface="Segoe UI" pitchFamily="34" charset="0"/>
              </a:defRPr>
            </a:lvl3pPr>
            <a:lvl4pPr marL="598867" indent="0">
              <a:buNone/>
              <a:defRPr>
                <a:gradFill>
                  <a:gsLst>
                    <a:gs pos="1250">
                      <a:srgbClr val="000000"/>
                    </a:gs>
                    <a:gs pos="100000">
                      <a:srgbClr val="000000"/>
                    </a:gs>
                  </a:gsLst>
                  <a:lin ang="5400000" scaled="0"/>
                </a:gradFill>
                <a:latin typeface="Segoe UI" pitchFamily="34" charset="0"/>
                <a:cs typeface="Segoe UI" pitchFamily="34" charset="0"/>
              </a:defRPr>
            </a:lvl4pPr>
            <a:lvl5pPr marL="77269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9311534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16227"/>
          </a:xfrm>
          <a:prstGeom prst="rect">
            <a:avLst/>
          </a:prstGeom>
        </p:spPr>
        <p:txBody>
          <a:bodyPr/>
          <a:lstStyle>
            <a:lvl1pPr marL="213585" indent="-213585">
              <a:buClr>
                <a:schemeClr val="tx1"/>
              </a:buClr>
              <a:buSzPct val="90000"/>
              <a:buFont typeface="Arial" pitchFamily="34" charset="0"/>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67" indent="-206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52" indent="-213585">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19" indent="-16806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885" indent="-168067">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292" tIns="57146" rIns="114292" bIns="57146" anchor="b" anchorCtr="0">
            <a:noAutofit/>
          </a:bodyPr>
          <a:lstStyle>
            <a:lvl1pPr algn="r">
              <a:buFont typeface="Arial" pitchFamily="34" charset="0"/>
              <a:buNone/>
              <a:defRPr sz="2700"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5986837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and Content 1">
    <p:spTree>
      <p:nvGrpSpPr>
        <p:cNvPr id="1" name=""/>
        <p:cNvGrpSpPr/>
        <p:nvPr/>
      </p:nvGrpSpPr>
      <p:grpSpPr>
        <a:xfrm>
          <a:off x="0" y="0"/>
          <a:ext cx="0" cy="0"/>
          <a:chOff x="0" y="0"/>
          <a:chExt cx="0" cy="0"/>
        </a:xfrm>
      </p:grpSpPr>
      <p:pic>
        <p:nvPicPr>
          <p:cNvPr id="4" name="Picture 3" descr="new_0000_Layer Comp 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7" name="Picture 12" descr="Z:\Share\To-Jake\logos_for_jake\MSP_regular.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86500" y="4831241"/>
            <a:ext cx="2857500" cy="257175"/>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4756636" y="334804"/>
            <a:ext cx="3556674" cy="3611961"/>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dirty="0">
              <a:solidFill>
                <a:prstClr val="white"/>
              </a:solidFill>
            </a:endParaRPr>
          </a:p>
        </p:txBody>
      </p:sp>
      <p:sp>
        <p:nvSpPr>
          <p:cNvPr id="25" name="Rectangle 24"/>
          <p:cNvSpPr/>
          <p:nvPr/>
        </p:nvSpPr>
        <p:spPr>
          <a:xfrm flipH="1">
            <a:off x="4756636" y="4001529"/>
            <a:ext cx="806516" cy="803957"/>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26" name="Rectangle 25"/>
          <p:cNvSpPr/>
          <p:nvPr/>
        </p:nvSpPr>
        <p:spPr>
          <a:xfrm flipH="1">
            <a:off x="4303006" y="3999406"/>
            <a:ext cx="398869" cy="397604"/>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27" name="Rectangle 26"/>
          <p:cNvSpPr/>
          <p:nvPr/>
        </p:nvSpPr>
        <p:spPr>
          <a:xfrm flipH="1">
            <a:off x="4508802" y="3752182"/>
            <a:ext cx="193073" cy="192460"/>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1" name="Title Placeholder 1"/>
          <p:cNvSpPr>
            <a:spLocks noGrp="1"/>
          </p:cNvSpPr>
          <p:nvPr>
            <p:ph type="title" hasCustomPrompt="1"/>
          </p:nvPr>
        </p:nvSpPr>
        <p:spPr>
          <a:xfrm>
            <a:off x="4756637" y="707171"/>
            <a:ext cx="3556000" cy="1725975"/>
          </a:xfrm>
          <a:prstGeom prst="rect">
            <a:avLst/>
          </a:prstGeom>
        </p:spPr>
        <p:txBody>
          <a:bodyPr vert="horz" lIns="91440" tIns="0" rIns="91440" bIns="45720" rtlCol="0" anchor="t" anchorCtr="0">
            <a:noAutofit/>
          </a:bodyPr>
          <a:lstStyle>
            <a:lvl1pPr algn="l">
              <a:defRPr sz="3600" b="0" cap="none" baseline="0">
                <a:solidFill>
                  <a:srgbClr val="FFFFFF"/>
                </a:solidFill>
                <a:latin typeface="Segoe Light"/>
                <a:cs typeface="Segoe Light"/>
              </a:defRPr>
            </a:lvl1pPr>
          </a:lstStyle>
          <a:p>
            <a:r>
              <a:rPr lang="en-US" dirty="0" smtClean="0"/>
              <a:t>title of presentation</a:t>
            </a:r>
            <a:endParaRPr lang="en-US" dirty="0"/>
          </a:p>
        </p:txBody>
      </p:sp>
      <p:sp>
        <p:nvSpPr>
          <p:cNvPr id="12" name="Subtitle 2"/>
          <p:cNvSpPr>
            <a:spLocks noGrp="1"/>
          </p:cNvSpPr>
          <p:nvPr>
            <p:ph type="subTitle" idx="1" hasCustomPrompt="1"/>
          </p:nvPr>
        </p:nvSpPr>
        <p:spPr>
          <a:xfrm>
            <a:off x="5199090" y="2957444"/>
            <a:ext cx="3105355" cy="505773"/>
          </a:xfrm>
        </p:spPr>
        <p:txBody>
          <a:bodyPr tIns="0">
            <a:normAutofit/>
          </a:bodyPr>
          <a:lstStyle>
            <a:lvl1pPr marL="0" indent="0" algn="l">
              <a:buNone/>
              <a:defRPr sz="1500" b="0">
                <a:solidFill>
                  <a:srgbClr val="FFFFFF"/>
                </a:solidFill>
                <a:latin typeface="Segoe Light"/>
                <a:cs typeface="Segoe Ligh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Click to add subtitle</a:t>
            </a:r>
            <a:endParaRPr lang="en-US" dirty="0"/>
          </a:p>
        </p:txBody>
      </p:sp>
    </p:spTree>
    <p:extLst>
      <p:ext uri="{BB962C8B-B14F-4D97-AF65-F5344CB8AC3E}">
        <p14:creationId xmlns:p14="http://schemas.microsoft.com/office/powerpoint/2010/main" val="1180419283"/>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pic>
        <p:nvPicPr>
          <p:cNvPr id="3" name="Picture 2" descr="_0001_Layer Comp 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p:cNvSpPr/>
          <p:nvPr/>
        </p:nvSpPr>
        <p:spPr>
          <a:xfrm>
            <a:off x="4871230" y="436966"/>
            <a:ext cx="3556674" cy="3611961"/>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6" name="Rectangle 15"/>
          <p:cNvSpPr/>
          <p:nvPr/>
        </p:nvSpPr>
        <p:spPr>
          <a:xfrm>
            <a:off x="8483857" y="4107152"/>
            <a:ext cx="398869" cy="397604"/>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7" name="Rectangle 16"/>
          <p:cNvSpPr/>
          <p:nvPr/>
        </p:nvSpPr>
        <p:spPr>
          <a:xfrm>
            <a:off x="8481476" y="3856840"/>
            <a:ext cx="193073" cy="192460"/>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8" name="Title Placeholder 1"/>
          <p:cNvSpPr>
            <a:spLocks noGrp="1"/>
          </p:cNvSpPr>
          <p:nvPr>
            <p:ph type="title" hasCustomPrompt="1"/>
          </p:nvPr>
        </p:nvSpPr>
        <p:spPr>
          <a:xfrm>
            <a:off x="4871231" y="744941"/>
            <a:ext cx="3556000" cy="1725975"/>
          </a:xfrm>
          <a:prstGeom prst="rect">
            <a:avLst/>
          </a:prstGeom>
        </p:spPr>
        <p:txBody>
          <a:bodyPr vert="horz" lIns="91440" tIns="0" rIns="91440" bIns="45720" rtlCol="0" anchor="t" anchorCtr="0">
            <a:noAutofit/>
          </a:bodyPr>
          <a:lstStyle>
            <a:lvl1pPr algn="l">
              <a:defRPr sz="3600" b="0" cap="none" baseline="0">
                <a:solidFill>
                  <a:srgbClr val="FFFFFF"/>
                </a:solidFill>
                <a:latin typeface="Segoe Light"/>
                <a:cs typeface="Segoe Light"/>
              </a:defRPr>
            </a:lvl1pPr>
          </a:lstStyle>
          <a:p>
            <a:r>
              <a:rPr lang="en-US" dirty="0" smtClean="0"/>
              <a:t>title of presentation</a:t>
            </a:r>
            <a:endParaRPr lang="en-US" dirty="0"/>
          </a:p>
        </p:txBody>
      </p:sp>
      <p:sp>
        <p:nvSpPr>
          <p:cNvPr id="19" name="Subtitle 2"/>
          <p:cNvSpPr>
            <a:spLocks noGrp="1"/>
          </p:cNvSpPr>
          <p:nvPr>
            <p:ph type="subTitle" idx="1" hasCustomPrompt="1"/>
          </p:nvPr>
        </p:nvSpPr>
        <p:spPr>
          <a:xfrm>
            <a:off x="5313684" y="2995214"/>
            <a:ext cx="3105355" cy="505773"/>
          </a:xfrm>
        </p:spPr>
        <p:txBody>
          <a:bodyPr tIns="0">
            <a:normAutofit/>
          </a:bodyPr>
          <a:lstStyle>
            <a:lvl1pPr marL="0" indent="0" algn="l">
              <a:buNone/>
              <a:defRPr sz="1500" b="0">
                <a:solidFill>
                  <a:srgbClr val="FFFFFF"/>
                </a:solidFill>
                <a:latin typeface="Segoe Light"/>
                <a:cs typeface="Segoe Ligh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Click to add subtitle</a:t>
            </a:r>
            <a:endParaRPr lang="en-US" dirty="0"/>
          </a:p>
        </p:txBody>
      </p:sp>
      <p:sp>
        <p:nvSpPr>
          <p:cNvPr id="21" name="Rectangle 20"/>
          <p:cNvSpPr/>
          <p:nvPr/>
        </p:nvSpPr>
        <p:spPr>
          <a:xfrm>
            <a:off x="7623031" y="4107472"/>
            <a:ext cx="806516" cy="803957"/>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Tree>
    <p:extLst>
      <p:ext uri="{BB962C8B-B14F-4D97-AF65-F5344CB8AC3E}">
        <p14:creationId xmlns:p14="http://schemas.microsoft.com/office/powerpoint/2010/main" val="2929704370"/>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and Content 3">
    <p:spTree>
      <p:nvGrpSpPr>
        <p:cNvPr id="1" name=""/>
        <p:cNvGrpSpPr/>
        <p:nvPr/>
      </p:nvGrpSpPr>
      <p:grpSpPr>
        <a:xfrm>
          <a:off x="0" y="0"/>
          <a:ext cx="0" cy="0"/>
          <a:chOff x="0" y="0"/>
          <a:chExt cx="0" cy="0"/>
        </a:xfrm>
      </p:grpSpPr>
      <p:pic>
        <p:nvPicPr>
          <p:cNvPr id="3" name="Picture 2" descr="_0004_Layer Comp 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Rectangle 8"/>
          <p:cNvSpPr/>
          <p:nvPr/>
        </p:nvSpPr>
        <p:spPr>
          <a:xfrm>
            <a:off x="4882166" y="410212"/>
            <a:ext cx="3556674" cy="3611961"/>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4" name="Rectangle 13"/>
          <p:cNvSpPr/>
          <p:nvPr/>
        </p:nvSpPr>
        <p:spPr>
          <a:xfrm>
            <a:off x="8492364" y="4077334"/>
            <a:ext cx="398869" cy="397604"/>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7" name="Rectangle 16"/>
          <p:cNvSpPr/>
          <p:nvPr/>
        </p:nvSpPr>
        <p:spPr>
          <a:xfrm>
            <a:off x="8492364" y="3830086"/>
            <a:ext cx="193073" cy="192460"/>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9" name="Title Placeholder 1"/>
          <p:cNvSpPr>
            <a:spLocks noGrp="1"/>
          </p:cNvSpPr>
          <p:nvPr>
            <p:ph type="title" hasCustomPrompt="1"/>
          </p:nvPr>
        </p:nvSpPr>
        <p:spPr>
          <a:xfrm>
            <a:off x="4882167" y="718187"/>
            <a:ext cx="3556000" cy="1725975"/>
          </a:xfrm>
          <a:prstGeom prst="rect">
            <a:avLst/>
          </a:prstGeom>
        </p:spPr>
        <p:txBody>
          <a:bodyPr vert="horz" lIns="91440" tIns="0" rIns="91440" bIns="45720" rtlCol="0" anchor="t" anchorCtr="0">
            <a:noAutofit/>
          </a:bodyPr>
          <a:lstStyle>
            <a:lvl1pPr algn="l">
              <a:defRPr sz="3600" b="0" cap="none" baseline="0">
                <a:solidFill>
                  <a:srgbClr val="FFFFFF"/>
                </a:solidFill>
                <a:latin typeface="Segoe Light"/>
                <a:cs typeface="Segoe Light"/>
              </a:defRPr>
            </a:lvl1pPr>
          </a:lstStyle>
          <a:p>
            <a:r>
              <a:rPr lang="en-US" dirty="0" smtClean="0"/>
              <a:t>title of presentation</a:t>
            </a:r>
            <a:endParaRPr lang="en-US" dirty="0"/>
          </a:p>
        </p:txBody>
      </p:sp>
      <p:sp>
        <p:nvSpPr>
          <p:cNvPr id="20" name="Subtitle 2"/>
          <p:cNvSpPr>
            <a:spLocks noGrp="1"/>
          </p:cNvSpPr>
          <p:nvPr>
            <p:ph type="subTitle" idx="1" hasCustomPrompt="1"/>
          </p:nvPr>
        </p:nvSpPr>
        <p:spPr>
          <a:xfrm>
            <a:off x="5324620" y="2968460"/>
            <a:ext cx="3105355" cy="505773"/>
          </a:xfrm>
        </p:spPr>
        <p:txBody>
          <a:bodyPr tIns="0">
            <a:normAutofit/>
          </a:bodyPr>
          <a:lstStyle>
            <a:lvl1pPr marL="0" indent="0" algn="l">
              <a:buNone/>
              <a:defRPr sz="1500" b="0">
                <a:solidFill>
                  <a:srgbClr val="FFFFFF"/>
                </a:solidFill>
                <a:latin typeface="Segoe Light"/>
                <a:cs typeface="Segoe Ligh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Click to add subtitle</a:t>
            </a:r>
            <a:endParaRPr lang="en-US" dirty="0"/>
          </a:p>
        </p:txBody>
      </p:sp>
      <p:sp>
        <p:nvSpPr>
          <p:cNvPr id="21" name="Rectangle 20"/>
          <p:cNvSpPr/>
          <p:nvPr/>
        </p:nvSpPr>
        <p:spPr>
          <a:xfrm>
            <a:off x="7631586" y="4077653"/>
            <a:ext cx="806516" cy="803957"/>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Tree>
    <p:extLst>
      <p:ext uri="{BB962C8B-B14F-4D97-AF65-F5344CB8AC3E}">
        <p14:creationId xmlns:p14="http://schemas.microsoft.com/office/powerpoint/2010/main" val="3128104448"/>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Content 4">
    <p:spTree>
      <p:nvGrpSpPr>
        <p:cNvPr id="1" name=""/>
        <p:cNvGrpSpPr/>
        <p:nvPr/>
      </p:nvGrpSpPr>
      <p:grpSpPr>
        <a:xfrm>
          <a:off x="0" y="0"/>
          <a:ext cx="0" cy="0"/>
          <a:chOff x="0" y="0"/>
          <a:chExt cx="0" cy="0"/>
        </a:xfrm>
      </p:grpSpPr>
      <p:pic>
        <p:nvPicPr>
          <p:cNvPr id="3" name="Picture 2" descr="new_0001_Layer Comp 2.jpg"/>
          <p:cNvPicPr>
            <a:picLocks noChangeAspect="1"/>
          </p:cNvPicPr>
          <p:nvPr/>
        </p:nvPicPr>
        <p:blipFill rotWithShape="1">
          <a:blip r:embed="rId2">
            <a:extLst>
              <a:ext uri="{28A0092B-C50C-407E-A947-70E740481C1C}">
                <a14:useLocalDpi xmlns:a14="http://schemas.microsoft.com/office/drawing/2010/main" val="0"/>
              </a:ext>
            </a:extLst>
          </a:blip>
          <a:srcRect l="673" t="10272" r="17057" b="7457"/>
          <a:stretch/>
        </p:blipFill>
        <p:spPr>
          <a:xfrm>
            <a:off x="-1" y="0"/>
            <a:ext cx="9144001" cy="5143500"/>
          </a:xfrm>
          <a:prstGeom prst="rect">
            <a:avLst/>
          </a:prstGeom>
        </p:spPr>
      </p:pic>
      <p:sp>
        <p:nvSpPr>
          <p:cNvPr id="9" name="Rectangle 8"/>
          <p:cNvSpPr/>
          <p:nvPr/>
        </p:nvSpPr>
        <p:spPr>
          <a:xfrm>
            <a:off x="658352" y="336926"/>
            <a:ext cx="3556674" cy="3611961"/>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dirty="0">
              <a:solidFill>
                <a:prstClr val="white"/>
              </a:solidFill>
            </a:endParaRPr>
          </a:p>
        </p:txBody>
      </p:sp>
      <p:sp>
        <p:nvSpPr>
          <p:cNvPr id="12" name="Rectangle 11"/>
          <p:cNvSpPr/>
          <p:nvPr/>
        </p:nvSpPr>
        <p:spPr>
          <a:xfrm flipH="1">
            <a:off x="658353" y="4003652"/>
            <a:ext cx="806516" cy="803957"/>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3" name="Rectangle 12"/>
          <p:cNvSpPr/>
          <p:nvPr/>
        </p:nvSpPr>
        <p:spPr>
          <a:xfrm flipH="1">
            <a:off x="204722" y="4001528"/>
            <a:ext cx="398869" cy="397604"/>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4" name="Rectangle 13"/>
          <p:cNvSpPr/>
          <p:nvPr/>
        </p:nvSpPr>
        <p:spPr>
          <a:xfrm flipH="1">
            <a:off x="410517" y="3754305"/>
            <a:ext cx="193073" cy="192460"/>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a:solidFill>
                <a:prstClr val="white"/>
              </a:solidFill>
            </a:endParaRPr>
          </a:p>
        </p:txBody>
      </p:sp>
      <p:sp>
        <p:nvSpPr>
          <p:cNvPr id="16" name="Title Placeholder 1"/>
          <p:cNvSpPr>
            <a:spLocks noGrp="1"/>
          </p:cNvSpPr>
          <p:nvPr>
            <p:ph type="title" hasCustomPrompt="1"/>
          </p:nvPr>
        </p:nvSpPr>
        <p:spPr>
          <a:xfrm>
            <a:off x="659027" y="652085"/>
            <a:ext cx="3556000" cy="1725975"/>
          </a:xfrm>
          <a:prstGeom prst="rect">
            <a:avLst/>
          </a:prstGeom>
        </p:spPr>
        <p:txBody>
          <a:bodyPr vert="horz" lIns="91440" tIns="0" rIns="91440" bIns="45720" rtlCol="0" anchor="t" anchorCtr="0">
            <a:noAutofit/>
          </a:bodyPr>
          <a:lstStyle>
            <a:lvl1pPr algn="l">
              <a:defRPr sz="3600" b="0" cap="none" baseline="0">
                <a:solidFill>
                  <a:srgbClr val="FFFFFF"/>
                </a:solidFill>
                <a:latin typeface="Segoe Light"/>
                <a:cs typeface="Segoe Light"/>
              </a:defRPr>
            </a:lvl1pPr>
          </a:lstStyle>
          <a:p>
            <a:r>
              <a:rPr lang="en-US" dirty="0" smtClean="0"/>
              <a:t>title of presentation</a:t>
            </a:r>
            <a:endParaRPr lang="en-US" dirty="0"/>
          </a:p>
        </p:txBody>
      </p:sp>
      <p:sp>
        <p:nvSpPr>
          <p:cNvPr id="17" name="Subtitle 2"/>
          <p:cNvSpPr>
            <a:spLocks noGrp="1"/>
          </p:cNvSpPr>
          <p:nvPr>
            <p:ph type="subTitle" idx="1" hasCustomPrompt="1"/>
          </p:nvPr>
        </p:nvSpPr>
        <p:spPr>
          <a:xfrm>
            <a:off x="658354" y="2913376"/>
            <a:ext cx="3105355" cy="505773"/>
          </a:xfrm>
        </p:spPr>
        <p:txBody>
          <a:bodyPr tIns="0">
            <a:normAutofit/>
          </a:bodyPr>
          <a:lstStyle>
            <a:lvl1pPr marL="0" indent="0" algn="l">
              <a:buNone/>
              <a:defRPr sz="1500" b="0">
                <a:solidFill>
                  <a:srgbClr val="FFFFFF"/>
                </a:solidFill>
                <a:latin typeface="Segoe Light"/>
                <a:cs typeface="Segoe Ligh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Click to add subtitle</a:t>
            </a:r>
            <a:endParaRPr lang="en-US" dirty="0"/>
          </a:p>
        </p:txBody>
      </p:sp>
    </p:spTree>
    <p:extLst>
      <p:ext uri="{BB962C8B-B14F-4D97-AF65-F5344CB8AC3E}">
        <p14:creationId xmlns:p14="http://schemas.microsoft.com/office/powerpoint/2010/main" val="258612976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theme" Target="../theme/theme10.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2" Type="http://schemas.openxmlformats.org/officeDocument/2006/relationships/slideLayout" Target="../slideLayouts/slideLayout17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9.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theme" Target="../theme/theme11.xml"/><Relationship Id="rId2" Type="http://schemas.openxmlformats.org/officeDocument/2006/relationships/slideLayout" Target="../slideLayouts/slideLayout183.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8.xml"/><Relationship Id="rId7" Type="http://schemas.openxmlformats.org/officeDocument/2006/relationships/image" Target="../media/image4.jpe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5.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29" Type="http://schemas.openxmlformats.org/officeDocument/2006/relationships/slideLayout" Target="../slideLayouts/slideLayout39.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slideLayout" Target="../slideLayouts/slideLayout38.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theme" Target="../theme/theme7.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theme" Target="../theme/theme8.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9" Type="http://schemas.openxmlformats.org/officeDocument/2006/relationships/slideLayout" Target="../slideLayouts/slideLayout134.xml"/><Relationship Id="rId21" Type="http://schemas.openxmlformats.org/officeDocument/2006/relationships/slideLayout" Target="../slideLayouts/slideLayout116.xml"/><Relationship Id="rId34" Type="http://schemas.openxmlformats.org/officeDocument/2006/relationships/slideLayout" Target="../slideLayouts/slideLayout129.xml"/><Relationship Id="rId42" Type="http://schemas.openxmlformats.org/officeDocument/2006/relationships/slideLayout" Target="../slideLayouts/slideLayout137.xml"/><Relationship Id="rId47" Type="http://schemas.openxmlformats.org/officeDocument/2006/relationships/slideLayout" Target="../slideLayouts/slideLayout142.xml"/><Relationship Id="rId50" Type="http://schemas.openxmlformats.org/officeDocument/2006/relationships/slideLayout" Target="../slideLayouts/slideLayout145.xml"/><Relationship Id="rId55" Type="http://schemas.openxmlformats.org/officeDocument/2006/relationships/slideLayout" Target="../slideLayouts/slideLayout150.xml"/><Relationship Id="rId63" Type="http://schemas.openxmlformats.org/officeDocument/2006/relationships/slideLayout" Target="../slideLayouts/slideLayout158.xml"/><Relationship Id="rId68" Type="http://schemas.openxmlformats.org/officeDocument/2006/relationships/slideLayout" Target="../slideLayouts/slideLayout163.xml"/><Relationship Id="rId7" Type="http://schemas.openxmlformats.org/officeDocument/2006/relationships/slideLayout" Target="../slideLayouts/slideLayout102.xml"/><Relationship Id="rId71" Type="http://schemas.openxmlformats.org/officeDocument/2006/relationships/slideLayout" Target="../slideLayouts/slideLayout166.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9" Type="http://schemas.openxmlformats.org/officeDocument/2006/relationships/slideLayout" Target="../slideLayouts/slideLayout124.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37" Type="http://schemas.openxmlformats.org/officeDocument/2006/relationships/slideLayout" Target="../slideLayouts/slideLayout132.xml"/><Relationship Id="rId40" Type="http://schemas.openxmlformats.org/officeDocument/2006/relationships/slideLayout" Target="../slideLayouts/slideLayout135.xml"/><Relationship Id="rId45" Type="http://schemas.openxmlformats.org/officeDocument/2006/relationships/slideLayout" Target="../slideLayouts/slideLayout140.xml"/><Relationship Id="rId53" Type="http://schemas.openxmlformats.org/officeDocument/2006/relationships/slideLayout" Target="../slideLayouts/slideLayout148.xml"/><Relationship Id="rId58" Type="http://schemas.openxmlformats.org/officeDocument/2006/relationships/slideLayout" Target="../slideLayouts/slideLayout153.xml"/><Relationship Id="rId66" Type="http://schemas.openxmlformats.org/officeDocument/2006/relationships/slideLayout" Target="../slideLayouts/slideLayout161.xml"/><Relationship Id="rId74" Type="http://schemas.openxmlformats.org/officeDocument/2006/relationships/slideLayout" Target="../slideLayouts/slideLayout16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36" Type="http://schemas.openxmlformats.org/officeDocument/2006/relationships/slideLayout" Target="../slideLayouts/slideLayout131.xml"/><Relationship Id="rId49" Type="http://schemas.openxmlformats.org/officeDocument/2006/relationships/slideLayout" Target="../slideLayouts/slideLayout144.xml"/><Relationship Id="rId57" Type="http://schemas.openxmlformats.org/officeDocument/2006/relationships/slideLayout" Target="../slideLayouts/slideLayout152.xml"/><Relationship Id="rId61" Type="http://schemas.openxmlformats.org/officeDocument/2006/relationships/slideLayout" Target="../slideLayouts/slideLayout156.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4" Type="http://schemas.openxmlformats.org/officeDocument/2006/relationships/slideLayout" Target="../slideLayouts/slideLayout139.xml"/><Relationship Id="rId52" Type="http://schemas.openxmlformats.org/officeDocument/2006/relationships/slideLayout" Target="../slideLayouts/slideLayout147.xml"/><Relationship Id="rId60" Type="http://schemas.openxmlformats.org/officeDocument/2006/relationships/slideLayout" Target="../slideLayouts/slideLayout155.xml"/><Relationship Id="rId65" Type="http://schemas.openxmlformats.org/officeDocument/2006/relationships/slideLayout" Target="../slideLayouts/slideLayout160.xml"/><Relationship Id="rId73" Type="http://schemas.openxmlformats.org/officeDocument/2006/relationships/slideLayout" Target="../slideLayouts/slideLayout16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slideLayout" Target="../slideLayouts/slideLayout130.xml"/><Relationship Id="rId43" Type="http://schemas.openxmlformats.org/officeDocument/2006/relationships/slideLayout" Target="../slideLayouts/slideLayout138.xml"/><Relationship Id="rId48" Type="http://schemas.openxmlformats.org/officeDocument/2006/relationships/slideLayout" Target="../slideLayouts/slideLayout143.xml"/><Relationship Id="rId56" Type="http://schemas.openxmlformats.org/officeDocument/2006/relationships/slideLayout" Target="../slideLayouts/slideLayout151.xml"/><Relationship Id="rId64" Type="http://schemas.openxmlformats.org/officeDocument/2006/relationships/slideLayout" Target="../slideLayouts/slideLayout159.xml"/><Relationship Id="rId69" Type="http://schemas.openxmlformats.org/officeDocument/2006/relationships/slideLayout" Target="../slideLayouts/slideLayout164.xml"/><Relationship Id="rId8" Type="http://schemas.openxmlformats.org/officeDocument/2006/relationships/slideLayout" Target="../slideLayouts/slideLayout103.xml"/><Relationship Id="rId51" Type="http://schemas.openxmlformats.org/officeDocument/2006/relationships/slideLayout" Target="../slideLayouts/slideLayout146.xml"/><Relationship Id="rId72" Type="http://schemas.openxmlformats.org/officeDocument/2006/relationships/slideLayout" Target="../slideLayouts/slideLayout167.xml"/><Relationship Id="rId3" Type="http://schemas.openxmlformats.org/officeDocument/2006/relationships/slideLayout" Target="../slideLayouts/slideLayout98.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38" Type="http://schemas.openxmlformats.org/officeDocument/2006/relationships/slideLayout" Target="../slideLayouts/slideLayout133.xml"/><Relationship Id="rId46" Type="http://schemas.openxmlformats.org/officeDocument/2006/relationships/slideLayout" Target="../slideLayouts/slideLayout141.xml"/><Relationship Id="rId59" Type="http://schemas.openxmlformats.org/officeDocument/2006/relationships/slideLayout" Target="../slideLayouts/slideLayout154.xml"/><Relationship Id="rId67" Type="http://schemas.openxmlformats.org/officeDocument/2006/relationships/slideLayout" Target="../slideLayouts/slideLayout162.xml"/><Relationship Id="rId20" Type="http://schemas.openxmlformats.org/officeDocument/2006/relationships/slideLayout" Target="../slideLayouts/slideLayout115.xml"/><Relationship Id="rId41" Type="http://schemas.openxmlformats.org/officeDocument/2006/relationships/slideLayout" Target="../slideLayouts/slideLayout136.xml"/><Relationship Id="rId54" Type="http://schemas.openxmlformats.org/officeDocument/2006/relationships/slideLayout" Target="../slideLayouts/slideLayout149.xml"/><Relationship Id="rId62" Type="http://schemas.openxmlformats.org/officeDocument/2006/relationships/slideLayout" Target="../slideLayouts/slideLayout157.xml"/><Relationship Id="rId70" Type="http://schemas.openxmlformats.org/officeDocument/2006/relationships/slideLayout" Target="../slideLayouts/slideLayout165.xml"/><Relationship Id="rId75" Type="http://schemas.openxmlformats.org/officeDocument/2006/relationships/theme" Target="../theme/theme9.xml"/><Relationship Id="rId1" Type="http://schemas.openxmlformats.org/officeDocument/2006/relationships/slideLayout" Target="../slideLayouts/slideLayout96.xml"/><Relationship Id="rId6"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Box 7"/>
          <p:cNvSpPr txBox="1"/>
          <p:nvPr userDrawn="1"/>
        </p:nvSpPr>
        <p:spPr>
          <a:xfrm>
            <a:off x="465827" y="1123951"/>
            <a:ext cx="8212346" cy="827903"/>
          </a:xfrm>
          <a:prstGeom prst="rect">
            <a:avLst/>
          </a:prstGeom>
          <a:noFill/>
        </p:spPr>
        <p:txBody>
          <a:bodyPr wrap="square" lIns="91416" tIns="45708" rIns="91416" bIns="45708" rtlCol="0">
            <a:spAutoFit/>
          </a:bodyPr>
          <a:lstStyle/>
          <a:p>
            <a:pPr algn="ctr"/>
            <a:r>
              <a:rPr lang="en-US" sz="4800" dirty="0" err="1" smtClean="0">
                <a:solidFill>
                  <a:schemeClr val="bg1"/>
                </a:solidFill>
                <a:latin typeface="Segoe UI Light" pitchFamily="34" charset="0"/>
              </a:rPr>
              <a:t>Dev</a:t>
            </a:r>
            <a:r>
              <a:rPr lang="en-US" sz="4800" dirty="0" smtClean="0">
                <a:solidFill>
                  <a:schemeClr val="bg1"/>
                </a:solidFill>
                <a:latin typeface="Segoe UI Light" pitchFamily="34" charset="0"/>
              </a:rPr>
              <a:t> Camp Title</a:t>
            </a:r>
            <a:endParaRPr lang="en-US" sz="4800" dirty="0">
              <a:solidFill>
                <a:schemeClr val="bg1"/>
              </a:solidFill>
              <a:latin typeface="Segoe UI Light" pitchFamily="34" charset="0"/>
            </a:endParaRPr>
          </a:p>
        </p:txBody>
      </p:sp>
      <p:sp>
        <p:nvSpPr>
          <p:cNvPr id="9" name="TextBox 8"/>
          <p:cNvSpPr txBox="1"/>
          <p:nvPr userDrawn="1"/>
        </p:nvSpPr>
        <p:spPr>
          <a:xfrm>
            <a:off x="465827" y="1945573"/>
            <a:ext cx="8212346" cy="307351"/>
          </a:xfrm>
          <a:prstGeom prst="rect">
            <a:avLst/>
          </a:prstGeom>
          <a:noFill/>
        </p:spPr>
        <p:txBody>
          <a:bodyPr wrap="square" lIns="91416" tIns="45708" rIns="91416" bIns="45708" rtlCol="0">
            <a:spAutoFit/>
          </a:bodyPr>
          <a:lstStyle/>
          <a:p>
            <a:pPr algn="ctr"/>
            <a:r>
              <a:rPr lang="en-US" sz="1400" dirty="0" smtClean="0">
                <a:solidFill>
                  <a:srgbClr val="40738A"/>
                </a:solidFill>
                <a:latin typeface="Segoe UI" pitchFamily="34" charset="0"/>
                <a:ea typeface="Segoe UI" pitchFamily="34" charset="0"/>
                <a:cs typeface="Segoe UI" pitchFamily="34" charset="0"/>
              </a:rPr>
              <a:t>Presenter Name</a:t>
            </a:r>
            <a:endParaRPr lang="en-US" sz="1400" dirty="0">
              <a:solidFill>
                <a:srgbClr val="40738A"/>
              </a:solidFill>
              <a:latin typeface="Segoe UI" pitchFamily="34" charset="0"/>
              <a:ea typeface="Segoe UI" pitchFamily="34" charset="0"/>
              <a:cs typeface="Segoe UI" pitchFamily="34" charset="0"/>
            </a:endParaRP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829550" y="4629152"/>
            <a:ext cx="1123950" cy="353337"/>
          </a:xfrm>
          <a:prstGeom prst="rect">
            <a:avLst/>
          </a:prstGeom>
        </p:spPr>
      </p:pic>
    </p:spTree>
    <p:extLst>
      <p:ext uri="{BB962C8B-B14F-4D97-AF65-F5344CB8AC3E}">
        <p14:creationId xmlns:p14="http://schemas.microsoft.com/office/powerpoint/2010/main" val="119533896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F1ACDF83-2950-4641-B22F-C6F7D774A313}" type="datetimeFigureOut">
              <a:rPr lang="en-US" smtClean="0">
                <a:solidFill>
                  <a:prstClr val="black">
                    <a:tint val="75000"/>
                  </a:prstClr>
                </a:solidFill>
              </a:rPr>
              <a:pPr defTabSz="685800"/>
              <a:t>3/25/2015</a:t>
            </a:fld>
            <a:endParaRPr 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73AB6C31-50B9-4B87-A72E-374E26318395}"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274706575"/>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5E74820B-2558-4FBC-9439-AF212A82D980}" type="datetimeFigureOut">
              <a:rPr lang="en-CA" smtClean="0">
                <a:solidFill>
                  <a:prstClr val="black">
                    <a:tint val="75000"/>
                  </a:prstClr>
                </a:solidFill>
              </a:rPr>
              <a:pPr defTabSz="685800"/>
              <a:t>2015-03-25</a:t>
            </a:fld>
            <a:endParaRPr lang="en-CA">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en-CA">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7ABF6A3A-6354-4F32-93BC-D8C0070DEEED}" type="slidenum">
              <a:rPr lang="en-CA" smtClean="0">
                <a:solidFill>
                  <a:prstClr val="black">
                    <a:tint val="75000"/>
                  </a:prstClr>
                </a:solidFill>
              </a:rPr>
              <a:pPr defTabSz="685800"/>
              <a:t>‹#›</a:t>
            </a:fld>
            <a:endParaRPr lang="en-CA">
              <a:solidFill>
                <a:prstClr val="black">
                  <a:tint val="75000"/>
                </a:prstClr>
              </a:solidFill>
            </a:endParaRPr>
          </a:p>
        </p:txBody>
      </p:sp>
    </p:spTree>
    <p:extLst>
      <p:ext uri="{BB962C8B-B14F-4D97-AF65-F5344CB8AC3E}">
        <p14:creationId xmlns:p14="http://schemas.microsoft.com/office/powerpoint/2010/main" val="3993261962"/>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98D0F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29550" y="4629152"/>
            <a:ext cx="1123950" cy="353337"/>
          </a:xfrm>
          <a:prstGeom prst="rect">
            <a:avLst/>
          </a:prstGeom>
        </p:spPr>
      </p:pic>
    </p:spTree>
    <p:extLst>
      <p:ext uri="{BB962C8B-B14F-4D97-AF65-F5344CB8AC3E}">
        <p14:creationId xmlns:p14="http://schemas.microsoft.com/office/powerpoint/2010/main" val="179122430"/>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829550" y="4629152"/>
            <a:ext cx="1123950" cy="353337"/>
          </a:xfrm>
          <a:prstGeom prst="rect">
            <a:avLst/>
          </a:prstGeom>
        </p:spPr>
      </p:pic>
    </p:spTree>
    <p:extLst>
      <p:ext uri="{BB962C8B-B14F-4D97-AF65-F5344CB8AC3E}">
        <p14:creationId xmlns:p14="http://schemas.microsoft.com/office/powerpoint/2010/main" val="122728629"/>
      </p:ext>
    </p:extLst>
  </p:cSld>
  <p:clrMap bg1="lt1" tx1="dk1" bg2="lt2" tx2="dk2" accent1="accent1" accent2="accent2" accent3="accent3" accent4="accent4" accent5="accent5" accent6="accent6" hlink="hlink" folHlink="folHlink"/>
  <p:sldLayoutIdLst>
    <p:sldLayoutId id="2147483655" r:id="rId1"/>
    <p:sldLayoutId id="2147483858" r:id="rId2"/>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75AECE"/>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29550" y="4629152"/>
            <a:ext cx="1123950" cy="353337"/>
          </a:xfrm>
          <a:prstGeom prst="rect">
            <a:avLst/>
          </a:prstGeom>
        </p:spPr>
      </p:pic>
    </p:spTree>
    <p:extLst>
      <p:ext uri="{BB962C8B-B14F-4D97-AF65-F5344CB8AC3E}">
        <p14:creationId xmlns:p14="http://schemas.microsoft.com/office/powerpoint/2010/main" val="1922195717"/>
      </p:ext>
    </p:extLst>
  </p:cSld>
  <p:clrMap bg1="lt1" tx1="dk1" bg2="lt2" tx2="dk2" accent1="accent1" accent2="accent2" accent3="accent3" accent4="accent4" accent5="accent5" accent6="accent6" hlink="hlink" folHlink="folHlink"/>
  <p:sldLayoutIdLst>
    <p:sldLayoutId id="2147483656" r:id="rId1"/>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Picture 7"/>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829550" y="4629152"/>
            <a:ext cx="1123950" cy="353337"/>
          </a:xfrm>
          <a:prstGeom prst="rect">
            <a:avLst/>
          </a:prstGeom>
        </p:spPr>
      </p:pic>
    </p:spTree>
    <p:extLst>
      <p:ext uri="{BB962C8B-B14F-4D97-AF65-F5344CB8AC3E}">
        <p14:creationId xmlns:p14="http://schemas.microsoft.com/office/powerpoint/2010/main" val="1514978098"/>
      </p:ext>
    </p:extLst>
  </p:cSld>
  <p:clrMap bg1="lt1" tx1="dk1" bg2="lt2" tx2="dk2" accent1="accent1" accent2="accent2" accent3="accent3" accent4="accent4" accent5="accent5" accent6="accent6" hlink="hlink" folHlink="folHlink"/>
  <p:sldLayoutIdLst>
    <p:sldLayoutId id="2147483657" r:id="rId1"/>
    <p:sldLayoutId id="2147483746" r:id="rId2"/>
    <p:sldLayoutId id="2147483854" r:id="rId3"/>
    <p:sldLayoutId id="2147483855" r:id="rId4"/>
    <p:sldLayoutId id="2147483856" r:id="rId5"/>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5"/>
            <a:ext cx="8741880" cy="674749"/>
          </a:xfrm>
          <a:prstGeom prst="rect">
            <a:avLst/>
          </a:prstGeom>
        </p:spPr>
        <p:txBody>
          <a:bodyPr vert="horz" wrap="square" lIns="107535" tIns="67211" rIns="107535" bIns="67211"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891885"/>
            <a:ext cx="8740140" cy="1539023"/>
          </a:xfrm>
          <a:prstGeom prst="rect">
            <a:avLst/>
          </a:prstGeom>
        </p:spPr>
        <p:txBody>
          <a:bodyPr vert="horz" wrap="square" lIns="107535" tIns="67211" rIns="107535" bIns="67211"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3034397"/>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857" r:id="rId29"/>
  </p:sldLayoutIdLst>
  <p:transition>
    <p:fade/>
  </p:transition>
  <p:timing>
    <p:tnLst>
      <p:par>
        <p:cTn id="1" dur="indefinite" restart="never" nodeType="tmRoot"/>
      </p:par>
    </p:tnLst>
  </p:timing>
  <p:txStyles>
    <p:titleStyle>
      <a:lvl1pPr algn="l" defTabSz="685576" rtl="0" eaLnBrk="1" latinLnBrk="0" hangingPunct="1">
        <a:lnSpc>
          <a:spcPct val="90000"/>
        </a:lnSpc>
        <a:spcBef>
          <a:spcPct val="0"/>
        </a:spcBef>
        <a:buNone/>
        <a:defRPr lang="en-US" sz="400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35" marR="0" indent="-252035" algn="l" defTabSz="685576" rtl="0" eaLnBrk="1" fontAlgn="auto" latinLnBrk="0" hangingPunct="1">
        <a:lnSpc>
          <a:spcPct val="90000"/>
        </a:lnSpc>
        <a:spcBef>
          <a:spcPct val="20000"/>
        </a:spcBef>
        <a:spcAft>
          <a:spcPts val="0"/>
        </a:spcAft>
        <a:buClrTx/>
        <a:buSzPct val="90000"/>
        <a:buFont typeface="Arial" pitchFamily="34" charset="0"/>
        <a:buChar char="•"/>
        <a:tabLst/>
        <a:defRPr sz="2900" kern="1200" spc="0" baseline="0">
          <a:gradFill>
            <a:gsLst>
              <a:gs pos="1250">
                <a:schemeClr val="tx1"/>
              </a:gs>
              <a:gs pos="100000">
                <a:schemeClr val="tx1"/>
              </a:gs>
            </a:gsLst>
            <a:lin ang="5400000" scaled="0"/>
          </a:gradFill>
          <a:latin typeface="+mj-lt"/>
          <a:ea typeface="+mn-ea"/>
          <a:cs typeface="+mn-cs"/>
        </a:defRPr>
      </a:lvl1pPr>
      <a:lvl2pPr marL="429394" marR="0" indent="-177358" algn="l" defTabSz="68557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88084" marR="0" indent="-168023" algn="l" defTabSz="685576"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3pPr>
      <a:lvl4pPr marL="756106" marR="0" indent="-168023" algn="l" defTabSz="685576"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924131" marR="0" indent="-168023" algn="l" defTabSz="685576"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885334"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124"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912"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701"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76" rtl="0" eaLnBrk="1" latinLnBrk="0" hangingPunct="1">
        <a:defRPr sz="1300" kern="1200">
          <a:solidFill>
            <a:schemeClr val="tx1"/>
          </a:solidFill>
          <a:latin typeface="+mn-lt"/>
          <a:ea typeface="+mn-ea"/>
          <a:cs typeface="+mn-cs"/>
        </a:defRPr>
      </a:lvl1pPr>
      <a:lvl2pPr marL="342788" algn="l" defTabSz="685576" rtl="0" eaLnBrk="1" latinLnBrk="0" hangingPunct="1">
        <a:defRPr sz="1300" kern="1200">
          <a:solidFill>
            <a:schemeClr val="tx1"/>
          </a:solidFill>
          <a:latin typeface="+mn-lt"/>
          <a:ea typeface="+mn-ea"/>
          <a:cs typeface="+mn-cs"/>
        </a:defRPr>
      </a:lvl2pPr>
      <a:lvl3pPr marL="685576" algn="l" defTabSz="685576" rtl="0" eaLnBrk="1" latinLnBrk="0" hangingPunct="1">
        <a:defRPr sz="1300" kern="1200">
          <a:solidFill>
            <a:schemeClr val="tx1"/>
          </a:solidFill>
          <a:latin typeface="+mn-lt"/>
          <a:ea typeface="+mn-ea"/>
          <a:cs typeface="+mn-cs"/>
        </a:defRPr>
      </a:lvl3pPr>
      <a:lvl4pPr marL="1028365" algn="l" defTabSz="685576" rtl="0" eaLnBrk="1" latinLnBrk="0" hangingPunct="1">
        <a:defRPr sz="1300" kern="1200">
          <a:solidFill>
            <a:schemeClr val="tx1"/>
          </a:solidFill>
          <a:latin typeface="+mn-lt"/>
          <a:ea typeface="+mn-ea"/>
          <a:cs typeface="+mn-cs"/>
        </a:defRPr>
      </a:lvl4pPr>
      <a:lvl5pPr marL="1371152" algn="l" defTabSz="685576" rtl="0" eaLnBrk="1" latinLnBrk="0" hangingPunct="1">
        <a:defRPr sz="1300" kern="1200">
          <a:solidFill>
            <a:schemeClr val="tx1"/>
          </a:solidFill>
          <a:latin typeface="+mn-lt"/>
          <a:ea typeface="+mn-ea"/>
          <a:cs typeface="+mn-cs"/>
        </a:defRPr>
      </a:lvl5pPr>
      <a:lvl6pPr marL="1713942" algn="l" defTabSz="685576" rtl="0" eaLnBrk="1" latinLnBrk="0" hangingPunct="1">
        <a:defRPr sz="1300" kern="1200">
          <a:solidFill>
            <a:schemeClr val="tx1"/>
          </a:solidFill>
          <a:latin typeface="+mn-lt"/>
          <a:ea typeface="+mn-ea"/>
          <a:cs typeface="+mn-cs"/>
        </a:defRPr>
      </a:lvl6pPr>
      <a:lvl7pPr marL="2056729" algn="l" defTabSz="685576" rtl="0" eaLnBrk="1" latinLnBrk="0" hangingPunct="1">
        <a:defRPr sz="1300" kern="1200">
          <a:solidFill>
            <a:schemeClr val="tx1"/>
          </a:solidFill>
          <a:latin typeface="+mn-lt"/>
          <a:ea typeface="+mn-ea"/>
          <a:cs typeface="+mn-cs"/>
        </a:defRPr>
      </a:lvl7pPr>
      <a:lvl8pPr marL="2399518" algn="l" defTabSz="685576" rtl="0" eaLnBrk="1" latinLnBrk="0" hangingPunct="1">
        <a:defRPr sz="1300" kern="1200">
          <a:solidFill>
            <a:schemeClr val="tx1"/>
          </a:solidFill>
          <a:latin typeface="+mn-lt"/>
          <a:ea typeface="+mn-ea"/>
          <a:cs typeface="+mn-cs"/>
        </a:defRPr>
      </a:lvl8pPr>
      <a:lvl9pPr marL="2742306" algn="l" defTabSz="685576" rtl="0" eaLnBrk="1" latinLnBrk="0" hangingPunct="1">
        <a:defRPr sz="13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07563" tIns="67227" rIns="107563" bIns="67227"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891883"/>
            <a:ext cx="8740140" cy="1539023"/>
          </a:xfrm>
          <a:prstGeom prst="rect">
            <a:avLst/>
          </a:prstGeom>
        </p:spPr>
        <p:txBody>
          <a:bodyPr vert="horz" wrap="square" lIns="107563" tIns="67227" rIns="107563" bIns="67227"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913058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Lst>
  <p:transition>
    <p:fade/>
  </p:transition>
  <p:timing>
    <p:tnLst>
      <p:par>
        <p:cTn id="1" dur="indefinite" restart="never" nodeType="tmRoot"/>
      </p:par>
    </p:tnLst>
  </p:timing>
  <p:txStyles>
    <p:titleStyle>
      <a:lvl1pPr algn="l" defTabSz="685752" rtl="0" eaLnBrk="1" latinLnBrk="0" hangingPunct="1">
        <a:lnSpc>
          <a:spcPct val="90000"/>
        </a:lnSpc>
        <a:spcBef>
          <a:spcPct val="0"/>
        </a:spcBef>
        <a:buNone/>
        <a:defRPr lang="en-US" sz="400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0" marR="0" indent="-252100" algn="l" defTabSz="685752" rtl="0" eaLnBrk="1" fontAlgn="auto" latinLnBrk="0" hangingPunct="1">
        <a:lnSpc>
          <a:spcPct val="90000"/>
        </a:lnSpc>
        <a:spcBef>
          <a:spcPct val="20000"/>
        </a:spcBef>
        <a:spcAft>
          <a:spcPts val="0"/>
        </a:spcAft>
        <a:buClrTx/>
        <a:buSzPct val="90000"/>
        <a:buFont typeface="Arial" pitchFamily="34" charset="0"/>
        <a:buChar char="•"/>
        <a:tabLst/>
        <a:defRPr sz="2900" kern="1200" spc="0" baseline="0">
          <a:gradFill>
            <a:gsLst>
              <a:gs pos="1250">
                <a:schemeClr val="tx1"/>
              </a:gs>
              <a:gs pos="100000">
                <a:schemeClr val="tx1"/>
              </a:gs>
            </a:gsLst>
            <a:lin ang="5400000" scaled="0"/>
          </a:gradFill>
          <a:latin typeface="+mj-lt"/>
          <a:ea typeface="+mn-ea"/>
          <a:cs typeface="+mn-cs"/>
        </a:defRPr>
      </a:lvl1pPr>
      <a:lvl2pPr marL="429504" marR="0" indent="-177404" algn="l" defTabSz="68575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88234" marR="0" indent="-168067" algn="l" defTabSz="685752"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3pPr>
      <a:lvl4pPr marL="756300" marR="0" indent="-168067" algn="l" defTabSz="685752"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924367" marR="0" indent="-168067" algn="l" defTabSz="685752"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885817"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94"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70"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47"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2" rtl="0" eaLnBrk="1" latinLnBrk="0" hangingPunct="1">
        <a:defRPr sz="1300" kern="1200">
          <a:solidFill>
            <a:schemeClr val="tx1"/>
          </a:solidFill>
          <a:latin typeface="+mn-lt"/>
          <a:ea typeface="+mn-ea"/>
          <a:cs typeface="+mn-cs"/>
        </a:defRPr>
      </a:lvl1pPr>
      <a:lvl2pPr marL="342876" algn="l" defTabSz="685752" rtl="0" eaLnBrk="1" latinLnBrk="0" hangingPunct="1">
        <a:defRPr sz="1300" kern="1200">
          <a:solidFill>
            <a:schemeClr val="tx1"/>
          </a:solidFill>
          <a:latin typeface="+mn-lt"/>
          <a:ea typeface="+mn-ea"/>
          <a:cs typeface="+mn-cs"/>
        </a:defRPr>
      </a:lvl2pPr>
      <a:lvl3pPr marL="685752" algn="l" defTabSz="685752" rtl="0" eaLnBrk="1" latinLnBrk="0" hangingPunct="1">
        <a:defRPr sz="1300" kern="1200">
          <a:solidFill>
            <a:schemeClr val="tx1"/>
          </a:solidFill>
          <a:latin typeface="+mn-lt"/>
          <a:ea typeface="+mn-ea"/>
          <a:cs typeface="+mn-cs"/>
        </a:defRPr>
      </a:lvl3pPr>
      <a:lvl4pPr marL="1028628" algn="l" defTabSz="685752" rtl="0" eaLnBrk="1" latinLnBrk="0" hangingPunct="1">
        <a:defRPr sz="1300" kern="1200">
          <a:solidFill>
            <a:schemeClr val="tx1"/>
          </a:solidFill>
          <a:latin typeface="+mn-lt"/>
          <a:ea typeface="+mn-ea"/>
          <a:cs typeface="+mn-cs"/>
        </a:defRPr>
      </a:lvl4pPr>
      <a:lvl5pPr marL="1371504" algn="l" defTabSz="685752" rtl="0" eaLnBrk="1" latinLnBrk="0" hangingPunct="1">
        <a:defRPr sz="1300" kern="1200">
          <a:solidFill>
            <a:schemeClr val="tx1"/>
          </a:solidFill>
          <a:latin typeface="+mn-lt"/>
          <a:ea typeface="+mn-ea"/>
          <a:cs typeface="+mn-cs"/>
        </a:defRPr>
      </a:lvl5pPr>
      <a:lvl6pPr marL="1714381" algn="l" defTabSz="685752" rtl="0" eaLnBrk="1" latinLnBrk="0" hangingPunct="1">
        <a:defRPr sz="1300" kern="1200">
          <a:solidFill>
            <a:schemeClr val="tx1"/>
          </a:solidFill>
          <a:latin typeface="+mn-lt"/>
          <a:ea typeface="+mn-ea"/>
          <a:cs typeface="+mn-cs"/>
        </a:defRPr>
      </a:lvl6pPr>
      <a:lvl7pPr marL="2057256" algn="l" defTabSz="685752" rtl="0" eaLnBrk="1" latinLnBrk="0" hangingPunct="1">
        <a:defRPr sz="1300" kern="1200">
          <a:solidFill>
            <a:schemeClr val="tx1"/>
          </a:solidFill>
          <a:latin typeface="+mn-lt"/>
          <a:ea typeface="+mn-ea"/>
          <a:cs typeface="+mn-cs"/>
        </a:defRPr>
      </a:lvl7pPr>
      <a:lvl8pPr marL="2400132" algn="l" defTabSz="685752" rtl="0" eaLnBrk="1" latinLnBrk="0" hangingPunct="1">
        <a:defRPr sz="1300" kern="1200">
          <a:solidFill>
            <a:schemeClr val="tx1"/>
          </a:solidFill>
          <a:latin typeface="+mn-lt"/>
          <a:ea typeface="+mn-ea"/>
          <a:cs typeface="+mn-cs"/>
        </a:defRPr>
      </a:lvl8pPr>
      <a:lvl9pPr marL="2743008" algn="l" defTabSz="685752" rtl="0" eaLnBrk="1" latinLnBrk="0" hangingPunct="1">
        <a:defRPr sz="13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07563" tIns="67227" rIns="107563" bIns="67227"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01931" y="891883"/>
            <a:ext cx="8740140" cy="1539023"/>
          </a:xfrm>
          <a:prstGeom prst="rect">
            <a:avLst/>
          </a:prstGeom>
        </p:spPr>
        <p:txBody>
          <a:bodyPr vert="horz" wrap="square" lIns="107563" tIns="67227" rIns="107563" bIns="67227"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59773032"/>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Lst>
  <p:transition>
    <p:fade/>
  </p:transition>
  <p:timing>
    <p:tnLst>
      <p:par>
        <p:cTn id="1" dur="indefinite" restart="never" nodeType="tmRoot"/>
      </p:par>
    </p:tnLst>
  </p:timing>
  <p:txStyles>
    <p:titleStyle>
      <a:lvl1pPr algn="l" defTabSz="685752" rtl="0" eaLnBrk="1" latinLnBrk="0" hangingPunct="1">
        <a:lnSpc>
          <a:spcPct val="90000"/>
        </a:lnSpc>
        <a:spcBef>
          <a:spcPct val="0"/>
        </a:spcBef>
        <a:buNone/>
        <a:defRPr lang="en-US" sz="400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0" marR="0" indent="-252100" algn="l" defTabSz="685752" rtl="0" eaLnBrk="1" fontAlgn="auto" latinLnBrk="0" hangingPunct="1">
        <a:lnSpc>
          <a:spcPct val="90000"/>
        </a:lnSpc>
        <a:spcBef>
          <a:spcPct val="20000"/>
        </a:spcBef>
        <a:spcAft>
          <a:spcPts val="0"/>
        </a:spcAft>
        <a:buClrTx/>
        <a:buSzPct val="90000"/>
        <a:buFont typeface="Arial" pitchFamily="34" charset="0"/>
        <a:buChar char="•"/>
        <a:tabLst/>
        <a:defRPr sz="2900" kern="1200" spc="0" baseline="0">
          <a:gradFill>
            <a:gsLst>
              <a:gs pos="1250">
                <a:schemeClr val="tx1"/>
              </a:gs>
              <a:gs pos="100000">
                <a:schemeClr val="tx1"/>
              </a:gs>
            </a:gsLst>
            <a:lin ang="5400000" scaled="0"/>
          </a:gradFill>
          <a:latin typeface="+mj-lt"/>
          <a:ea typeface="+mn-ea"/>
          <a:cs typeface="+mn-cs"/>
        </a:defRPr>
      </a:lvl1pPr>
      <a:lvl2pPr marL="429504" marR="0" indent="-177404" algn="l" defTabSz="68575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88234" marR="0" indent="-168067" algn="l" defTabSz="685752"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3pPr>
      <a:lvl4pPr marL="756300" marR="0" indent="-168067" algn="l" defTabSz="685752"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924367" marR="0" indent="-168067" algn="l" defTabSz="685752"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885817"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94"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70"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47"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2" rtl="0" eaLnBrk="1" latinLnBrk="0" hangingPunct="1">
        <a:defRPr sz="1300" kern="1200">
          <a:solidFill>
            <a:schemeClr val="tx1"/>
          </a:solidFill>
          <a:latin typeface="+mn-lt"/>
          <a:ea typeface="+mn-ea"/>
          <a:cs typeface="+mn-cs"/>
        </a:defRPr>
      </a:lvl1pPr>
      <a:lvl2pPr marL="342876" algn="l" defTabSz="685752" rtl="0" eaLnBrk="1" latinLnBrk="0" hangingPunct="1">
        <a:defRPr sz="1300" kern="1200">
          <a:solidFill>
            <a:schemeClr val="tx1"/>
          </a:solidFill>
          <a:latin typeface="+mn-lt"/>
          <a:ea typeface="+mn-ea"/>
          <a:cs typeface="+mn-cs"/>
        </a:defRPr>
      </a:lvl2pPr>
      <a:lvl3pPr marL="685752" algn="l" defTabSz="685752" rtl="0" eaLnBrk="1" latinLnBrk="0" hangingPunct="1">
        <a:defRPr sz="1300" kern="1200">
          <a:solidFill>
            <a:schemeClr val="tx1"/>
          </a:solidFill>
          <a:latin typeface="+mn-lt"/>
          <a:ea typeface="+mn-ea"/>
          <a:cs typeface="+mn-cs"/>
        </a:defRPr>
      </a:lvl3pPr>
      <a:lvl4pPr marL="1028628" algn="l" defTabSz="685752" rtl="0" eaLnBrk="1" latinLnBrk="0" hangingPunct="1">
        <a:defRPr sz="1300" kern="1200">
          <a:solidFill>
            <a:schemeClr val="tx1"/>
          </a:solidFill>
          <a:latin typeface="+mn-lt"/>
          <a:ea typeface="+mn-ea"/>
          <a:cs typeface="+mn-cs"/>
        </a:defRPr>
      </a:lvl4pPr>
      <a:lvl5pPr marL="1371504" algn="l" defTabSz="685752" rtl="0" eaLnBrk="1" latinLnBrk="0" hangingPunct="1">
        <a:defRPr sz="1300" kern="1200">
          <a:solidFill>
            <a:schemeClr val="tx1"/>
          </a:solidFill>
          <a:latin typeface="+mn-lt"/>
          <a:ea typeface="+mn-ea"/>
          <a:cs typeface="+mn-cs"/>
        </a:defRPr>
      </a:lvl5pPr>
      <a:lvl6pPr marL="1714381" algn="l" defTabSz="685752" rtl="0" eaLnBrk="1" latinLnBrk="0" hangingPunct="1">
        <a:defRPr sz="1300" kern="1200">
          <a:solidFill>
            <a:schemeClr val="tx1"/>
          </a:solidFill>
          <a:latin typeface="+mn-lt"/>
          <a:ea typeface="+mn-ea"/>
          <a:cs typeface="+mn-cs"/>
        </a:defRPr>
      </a:lvl6pPr>
      <a:lvl7pPr marL="2057256" algn="l" defTabSz="685752" rtl="0" eaLnBrk="1" latinLnBrk="0" hangingPunct="1">
        <a:defRPr sz="1300" kern="1200">
          <a:solidFill>
            <a:schemeClr val="tx1"/>
          </a:solidFill>
          <a:latin typeface="+mn-lt"/>
          <a:ea typeface="+mn-ea"/>
          <a:cs typeface="+mn-cs"/>
        </a:defRPr>
      </a:lvl7pPr>
      <a:lvl8pPr marL="2400132" algn="l" defTabSz="685752" rtl="0" eaLnBrk="1" latinLnBrk="0" hangingPunct="1">
        <a:defRPr sz="1300" kern="1200">
          <a:solidFill>
            <a:schemeClr val="tx1"/>
          </a:solidFill>
          <a:latin typeface="+mn-lt"/>
          <a:ea typeface="+mn-ea"/>
          <a:cs typeface="+mn-cs"/>
        </a:defRPr>
      </a:lvl8pPr>
      <a:lvl9pPr marL="2743008" algn="l" defTabSz="685752" rtl="0" eaLnBrk="1" latinLnBrk="0" hangingPunct="1">
        <a:defRPr sz="13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2"/>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5"/>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15D32F69-11F1-422D-BCD0-EB23E14F9A91}" type="datetimeFigureOut">
              <a:rPr lang="en-US" smtClean="0">
                <a:solidFill>
                  <a:prstClr val="black">
                    <a:tint val="75000"/>
                  </a:prstClr>
                </a:solidFill>
              </a:rPr>
              <a:pPr defTabSz="685800"/>
              <a:t>3/25/2015</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5"/>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5"/>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F377550A-1DF2-4AE7-8A0B-FE4A4EC43CDD}"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01189752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 id="2147483788" r:id="rId36"/>
    <p:sldLayoutId id="2147483789" r:id="rId37"/>
    <p:sldLayoutId id="2147483790" r:id="rId38"/>
    <p:sldLayoutId id="2147483791" r:id="rId39"/>
    <p:sldLayoutId id="2147483792" r:id="rId40"/>
    <p:sldLayoutId id="2147483793" r:id="rId41"/>
    <p:sldLayoutId id="2147483794" r:id="rId42"/>
    <p:sldLayoutId id="2147483795" r:id="rId43"/>
    <p:sldLayoutId id="2147483796" r:id="rId44"/>
    <p:sldLayoutId id="2147483797" r:id="rId45"/>
    <p:sldLayoutId id="2147483798" r:id="rId46"/>
    <p:sldLayoutId id="2147483799" r:id="rId47"/>
    <p:sldLayoutId id="2147483800" r:id="rId48"/>
    <p:sldLayoutId id="2147483801" r:id="rId49"/>
    <p:sldLayoutId id="2147483802" r:id="rId50"/>
    <p:sldLayoutId id="2147483803" r:id="rId51"/>
    <p:sldLayoutId id="2147483804" r:id="rId52"/>
    <p:sldLayoutId id="2147483805" r:id="rId53"/>
    <p:sldLayoutId id="2147483806" r:id="rId54"/>
    <p:sldLayoutId id="2147483807" r:id="rId55"/>
    <p:sldLayoutId id="2147483808" r:id="rId56"/>
    <p:sldLayoutId id="2147483809" r:id="rId57"/>
    <p:sldLayoutId id="2147483810" r:id="rId58"/>
    <p:sldLayoutId id="2147483811" r:id="rId59"/>
    <p:sldLayoutId id="2147483812" r:id="rId60"/>
    <p:sldLayoutId id="2147483813" r:id="rId61"/>
    <p:sldLayoutId id="2147483814" r:id="rId62"/>
    <p:sldLayoutId id="2147483815" r:id="rId63"/>
    <p:sldLayoutId id="2147483816" r:id="rId64"/>
    <p:sldLayoutId id="2147483817" r:id="rId65"/>
    <p:sldLayoutId id="2147483818" r:id="rId66"/>
    <p:sldLayoutId id="2147483819" r:id="rId67"/>
    <p:sldLayoutId id="2147483820" r:id="rId68"/>
    <p:sldLayoutId id="2147483821" r:id="rId69"/>
    <p:sldLayoutId id="2147483822" r:id="rId70"/>
    <p:sldLayoutId id="2147483824" r:id="rId71"/>
    <p:sldLayoutId id="2147483825" r:id="rId72"/>
    <p:sldLayoutId id="2147483826" r:id="rId73"/>
    <p:sldLayoutId id="2147483827" r:id="rId74"/>
  </p:sldLayoutIdLst>
  <p:transition>
    <p:fade/>
  </p:transition>
  <p:timing>
    <p:tnLst>
      <p:par>
        <p:cTn id="1" dur="indefinite" restart="never" nodeType="tmRoot"/>
      </p:par>
    </p:tnLst>
  </p:timing>
  <p:txStyles>
    <p:titleStyle>
      <a:lvl1pPr algn="l" defTabSz="342900" rtl="0" eaLnBrk="1" latinLnBrk="0" hangingPunct="1">
        <a:spcBef>
          <a:spcPct val="0"/>
        </a:spcBef>
        <a:buNone/>
        <a:defRPr sz="2100" kern="1200" cap="none" baseline="0">
          <a:solidFill>
            <a:schemeClr val="tx1"/>
          </a:solidFill>
          <a:latin typeface="Segoe Light"/>
          <a:ea typeface="Segoe UI" pitchFamily="34" charset="0"/>
          <a:cs typeface="Segoe Light"/>
        </a:defRPr>
      </a:lvl1pPr>
    </p:titleStyle>
    <p:bodyStyle>
      <a:lvl1pPr marL="257175" indent="-257175" algn="l" defTabSz="342900" rtl="0" eaLnBrk="1" latinLnBrk="0" hangingPunct="1">
        <a:spcBef>
          <a:spcPct val="20000"/>
        </a:spcBef>
        <a:buClr>
          <a:srgbClr val="0072C6"/>
        </a:buClr>
        <a:buFont typeface="Arial"/>
        <a:buChar char="•"/>
        <a:defRPr lang="en-US" sz="2100" b="0" i="0" kern="1200" dirty="0" smtClean="0">
          <a:solidFill>
            <a:schemeClr val="tx1"/>
          </a:solidFill>
          <a:latin typeface="Segoe UI" pitchFamily="34" charset="0"/>
          <a:ea typeface="Segoe UI" pitchFamily="34" charset="0"/>
          <a:cs typeface="Segoe UI" pitchFamily="34" charset="0"/>
        </a:defRPr>
      </a:lvl1pPr>
      <a:lvl2pPr marL="557213" indent="-214313" algn="l" defTabSz="342900" rtl="0" eaLnBrk="1" latinLnBrk="0" hangingPunct="1">
        <a:spcBef>
          <a:spcPts val="300"/>
        </a:spcBef>
        <a:buClr>
          <a:srgbClr val="0072C6"/>
        </a:buClr>
        <a:buSzPct val="70000"/>
        <a:buFont typeface="Courier New" pitchFamily="49" charset="0"/>
        <a:buChar char="o"/>
        <a:defRPr lang="en-US" sz="1800" b="0" i="0" kern="1200" dirty="0" smtClean="0">
          <a:solidFill>
            <a:schemeClr val="tx1"/>
          </a:solidFill>
          <a:latin typeface="Segoe UI" pitchFamily="34" charset="0"/>
          <a:ea typeface="Segoe UI" pitchFamily="34" charset="0"/>
          <a:cs typeface="Segoe UI" pitchFamily="34" charset="0"/>
        </a:defRPr>
      </a:lvl2pPr>
      <a:lvl3pPr marL="857250" indent="-171450" algn="l" defTabSz="342900" rtl="0" eaLnBrk="1" latinLnBrk="0" hangingPunct="1">
        <a:spcBef>
          <a:spcPct val="20000"/>
        </a:spcBef>
        <a:buClr>
          <a:srgbClr val="0072C6"/>
        </a:buClr>
        <a:buFont typeface="Wingdings" pitchFamily="2" charset="2"/>
        <a:buChar char="§"/>
        <a:defRPr lang="en-US" sz="1500" b="0" i="0" kern="1200" dirty="0" smtClean="0">
          <a:solidFill>
            <a:schemeClr val="tx1"/>
          </a:solidFill>
          <a:latin typeface="Segoe UI" pitchFamily="34" charset="0"/>
          <a:ea typeface="Segoe UI" pitchFamily="34" charset="0"/>
          <a:cs typeface="Segoe UI" pitchFamily="34" charset="0"/>
        </a:defRPr>
      </a:lvl3pPr>
      <a:lvl4pPr marL="1200150" indent="-171450" algn="l" defTabSz="342900" rtl="0" eaLnBrk="1" latinLnBrk="0" hangingPunct="1">
        <a:spcBef>
          <a:spcPct val="20000"/>
        </a:spcBef>
        <a:buClr>
          <a:srgbClr val="0072C6"/>
        </a:buClr>
        <a:buFont typeface="Arial"/>
        <a:buChar char="–"/>
        <a:defRPr lang="en-US" sz="1200" b="0" i="0" kern="1200" dirty="0" smtClean="0">
          <a:solidFill>
            <a:schemeClr val="tx1"/>
          </a:solidFill>
          <a:latin typeface="Segoe UI" pitchFamily="34" charset="0"/>
          <a:ea typeface="Segoe UI" pitchFamily="34" charset="0"/>
          <a:cs typeface="Segoe UI" pitchFamily="34" charset="0"/>
        </a:defRPr>
      </a:lvl4pPr>
      <a:lvl5pPr marL="1543050" indent="-171450" algn="l" defTabSz="342900" rtl="0" eaLnBrk="1" latinLnBrk="0" hangingPunct="1">
        <a:spcBef>
          <a:spcPct val="20000"/>
        </a:spcBef>
        <a:buClr>
          <a:srgbClr val="0072C6"/>
        </a:buClr>
        <a:buFont typeface="Arial"/>
        <a:buChar char="»"/>
        <a:defRPr lang="en-US" sz="1200" b="0" i="0" kern="1200" dirty="0">
          <a:solidFill>
            <a:schemeClr val="tx1"/>
          </a:solidFill>
          <a:latin typeface="Segoe UI" pitchFamily="34" charset="0"/>
          <a:ea typeface="Segoe UI" pitchFamily="34" charset="0"/>
          <a:cs typeface="Segoe UI" pitchFamily="34"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eg"/></Relationships>
</file>

<file path=ppt/slides/_rels/slide13.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47.png"/><Relationship Id="rId5" Type="http://schemas.openxmlformats.org/officeDocument/2006/relationships/image" Target="../media/image54.png"/><Relationship Id="rId4" Type="http://schemas.openxmlformats.org/officeDocument/2006/relationships/image" Target="../media/image5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notesSlide" Target="../notesSlides/notesSlide6.xml"/><Relationship Id="rId16"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png"/><Relationship Id="rId19" Type="http://schemas.openxmlformats.org/officeDocument/2006/relationships/image" Target="../media/image78.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hyperlink" Target="http://azure.microsoft.com/en-us/documentation/articles/virtual-machines-windows-tutorial/"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0.xml.rels><?xml version="1.0" encoding="UTF-8" standalone="yes"?>
<Relationships xmlns="http://schemas.openxmlformats.org/package/2006/relationships"><Relationship Id="rId3" Type="http://schemas.openxmlformats.org/officeDocument/2006/relationships/hyperlink" Target="http://azure.microsoft.com/en-us/pricing/details/virtual-machines/" TargetMode="External"/><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86.jpg"/></Relationships>
</file>

<file path=ppt/slides/_rels/slide2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hyperlink" Target="http://azure.microsoft.com/en-us/services/search/" TargetMode="External"/><Relationship Id="rId2" Type="http://schemas.openxmlformats.org/officeDocument/2006/relationships/notesSlide" Target="../notesSlides/notesSlide12.xml"/><Relationship Id="rId1" Type="http://schemas.openxmlformats.org/officeDocument/2006/relationships/slideLayout" Target="../slideLayouts/slideLayout24.xml"/><Relationship Id="rId5" Type="http://schemas.openxmlformats.org/officeDocument/2006/relationships/hyperlink" Target="http://azure.microsoft.com/en-us/pricing/details/search/" TargetMode="External"/><Relationship Id="rId4" Type="http://schemas.openxmlformats.org/officeDocument/2006/relationships/hyperlink" Target="http://channel9.msdn.com/Shows/Data-Exposed/Introduction-To-Azure-Search"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93.jpeg"/><Relationship Id="rId5" Type="http://schemas.openxmlformats.org/officeDocument/2006/relationships/image" Target="../media/image92.gif"/><Relationship Id="rId4" Type="http://schemas.openxmlformats.org/officeDocument/2006/relationships/image" Target="../media/image91.pn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28.xml.rels><?xml version="1.0" encoding="UTF-8" standalone="yes"?>
<Relationships xmlns="http://schemas.openxmlformats.org/package/2006/relationships"><Relationship Id="rId3" Type="http://schemas.openxmlformats.org/officeDocument/2006/relationships/hyperlink" Target="http://azure.microsoft.com/en-us/services/mobile-services/" TargetMode="External"/><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hyperlink" Target="http://azure.microsoft.com/en-us/documentation/articles/mobile-services-dotnet-backend-ios-get-started/"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azure.microsoft.com/en-us/services/sql-database/" TargetMode="External"/><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3" Type="http://schemas.openxmlformats.org/officeDocument/2006/relationships/hyperlink" Target="http://azure.microsoft.com/en-us/services/storage/" TargetMode="External"/><Relationship Id="rId2" Type="http://schemas.openxmlformats.org/officeDocument/2006/relationships/hyperlink" Target="http://azure.microsoft.com/en-us/services/cache/" TargetMode="External"/><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hyperlink" Target="http://azure.microsoft.com/en-us/documentation/services/documentdb/" TargetMode="External"/><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3" Type="http://schemas.openxmlformats.org/officeDocument/2006/relationships/hyperlink" Target="http://azure.microsoft.com/en-us/services/storage/" TargetMode="External"/><Relationship Id="rId2" Type="http://schemas.openxmlformats.org/officeDocument/2006/relationships/hyperlink" Target="http://azure.microsoft.com/en-us/services/media-services/" TargetMode="External"/><Relationship Id="rId1" Type="http://schemas.openxmlformats.org/officeDocument/2006/relationships/slideLayout" Target="../slideLayouts/slideLayout53.xml"/><Relationship Id="rId5" Type="http://schemas.openxmlformats.org/officeDocument/2006/relationships/image" Target="../media/image100.jpeg"/><Relationship Id="rId4" Type="http://schemas.openxmlformats.org/officeDocument/2006/relationships/image" Target="../media/image99.png"/></Relationships>
</file>

<file path=ppt/slides/_rels/slide3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azure.microsoft.com/en-us/services/machine-learning/" TargetMode="External"/><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8" Type="http://schemas.openxmlformats.org/officeDocument/2006/relationships/image" Target="../media/image112.emf"/><Relationship Id="rId13" Type="http://schemas.openxmlformats.org/officeDocument/2006/relationships/image" Target="../media/image117.emf"/><Relationship Id="rId3" Type="http://schemas.openxmlformats.org/officeDocument/2006/relationships/image" Target="../media/image107.emf"/><Relationship Id="rId7" Type="http://schemas.openxmlformats.org/officeDocument/2006/relationships/image" Target="../media/image111.emf"/><Relationship Id="rId12" Type="http://schemas.openxmlformats.org/officeDocument/2006/relationships/image" Target="../media/image116.emf"/><Relationship Id="rId2" Type="http://schemas.openxmlformats.org/officeDocument/2006/relationships/image" Target="../media/image106.emf"/><Relationship Id="rId1" Type="http://schemas.openxmlformats.org/officeDocument/2006/relationships/slideLayout" Target="../slideLayouts/slideLayout2.xml"/><Relationship Id="rId6" Type="http://schemas.openxmlformats.org/officeDocument/2006/relationships/image" Target="../media/image110.emf"/><Relationship Id="rId11" Type="http://schemas.openxmlformats.org/officeDocument/2006/relationships/image" Target="../media/image115.emf"/><Relationship Id="rId5" Type="http://schemas.openxmlformats.org/officeDocument/2006/relationships/image" Target="../media/image109.emf"/><Relationship Id="rId15" Type="http://schemas.openxmlformats.org/officeDocument/2006/relationships/image" Target="../media/image119.emf"/><Relationship Id="rId10" Type="http://schemas.openxmlformats.org/officeDocument/2006/relationships/image" Target="../media/image114.png"/><Relationship Id="rId4" Type="http://schemas.openxmlformats.org/officeDocument/2006/relationships/image" Target="../media/image108.emf"/><Relationship Id="rId9" Type="http://schemas.openxmlformats.org/officeDocument/2006/relationships/image" Target="../media/image113.emf"/><Relationship Id="rId14" Type="http://schemas.openxmlformats.org/officeDocument/2006/relationships/image" Target="../media/image118.emf"/></Relationships>
</file>

<file path=ppt/slides/_rels/slide4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emf"/><Relationship Id="rId7" Type="http://schemas.openxmlformats.org/officeDocument/2006/relationships/image" Target="../media/image125.emf"/><Relationship Id="rId2" Type="http://schemas.openxmlformats.org/officeDocument/2006/relationships/image" Target="../media/image120.emf"/><Relationship Id="rId1" Type="http://schemas.openxmlformats.org/officeDocument/2006/relationships/slideLayout" Target="../slideLayouts/slideLayout2.xml"/><Relationship Id="rId6" Type="http://schemas.openxmlformats.org/officeDocument/2006/relationships/image" Target="../media/image124.emf"/><Relationship Id="rId5" Type="http://schemas.openxmlformats.org/officeDocument/2006/relationships/image" Target="../media/image123.emf"/><Relationship Id="rId4" Type="http://schemas.openxmlformats.org/officeDocument/2006/relationships/image" Target="../media/image122.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10.emf"/><Relationship Id="rId13" Type="http://schemas.openxmlformats.org/officeDocument/2006/relationships/image" Target="../media/image114.png"/><Relationship Id="rId3" Type="http://schemas.openxmlformats.org/officeDocument/2006/relationships/image" Target="../media/image106.emf"/><Relationship Id="rId7" Type="http://schemas.openxmlformats.org/officeDocument/2006/relationships/image" Target="../media/image109.emf"/><Relationship Id="rId12" Type="http://schemas.openxmlformats.org/officeDocument/2006/relationships/image" Target="../media/image113.emf"/><Relationship Id="rId17" Type="http://schemas.openxmlformats.org/officeDocument/2006/relationships/image" Target="../media/image119.emf"/><Relationship Id="rId2" Type="http://schemas.openxmlformats.org/officeDocument/2006/relationships/image" Target="../media/image127.emf"/><Relationship Id="rId16" Type="http://schemas.openxmlformats.org/officeDocument/2006/relationships/image" Target="../media/image112.emf"/><Relationship Id="rId1" Type="http://schemas.openxmlformats.org/officeDocument/2006/relationships/slideLayout" Target="../slideLayouts/slideLayout2.xml"/><Relationship Id="rId6" Type="http://schemas.openxmlformats.org/officeDocument/2006/relationships/image" Target="../media/image128.emf"/><Relationship Id="rId11" Type="http://schemas.openxmlformats.org/officeDocument/2006/relationships/image" Target="../media/image118.emf"/><Relationship Id="rId5" Type="http://schemas.openxmlformats.org/officeDocument/2006/relationships/image" Target="../media/image108.emf"/><Relationship Id="rId15" Type="http://schemas.openxmlformats.org/officeDocument/2006/relationships/image" Target="../media/image117.emf"/><Relationship Id="rId10" Type="http://schemas.openxmlformats.org/officeDocument/2006/relationships/image" Target="../media/image115.emf"/><Relationship Id="rId4" Type="http://schemas.openxmlformats.org/officeDocument/2006/relationships/image" Target="../media/image107.emf"/><Relationship Id="rId9" Type="http://schemas.openxmlformats.org/officeDocument/2006/relationships/image" Target="../media/image111.emf"/><Relationship Id="rId14" Type="http://schemas.openxmlformats.org/officeDocument/2006/relationships/image" Target="../media/image116.emf"/></Relationships>
</file>

<file path=ppt/slides/_rels/slide48.xml.rels><?xml version="1.0" encoding="UTF-8" standalone="yes"?>
<Relationships xmlns="http://schemas.openxmlformats.org/package/2006/relationships"><Relationship Id="rId8" Type="http://schemas.openxmlformats.org/officeDocument/2006/relationships/image" Target="../media/image115.emf"/><Relationship Id="rId13" Type="http://schemas.openxmlformats.org/officeDocument/2006/relationships/image" Target="../media/image117.emf"/><Relationship Id="rId3" Type="http://schemas.openxmlformats.org/officeDocument/2006/relationships/image" Target="../media/image106.emf"/><Relationship Id="rId7" Type="http://schemas.openxmlformats.org/officeDocument/2006/relationships/image" Target="../media/image111.emf"/><Relationship Id="rId12" Type="http://schemas.openxmlformats.org/officeDocument/2006/relationships/image" Target="../media/image116.emf"/><Relationship Id="rId17" Type="http://schemas.openxmlformats.org/officeDocument/2006/relationships/image" Target="../media/image119.emf"/><Relationship Id="rId2" Type="http://schemas.openxmlformats.org/officeDocument/2006/relationships/image" Target="../media/image127.emf"/><Relationship Id="rId16" Type="http://schemas.openxmlformats.org/officeDocument/2006/relationships/image" Target="../media/image112.emf"/><Relationship Id="rId1" Type="http://schemas.openxmlformats.org/officeDocument/2006/relationships/slideLayout" Target="../slideLayouts/slideLayout2.xml"/><Relationship Id="rId6" Type="http://schemas.openxmlformats.org/officeDocument/2006/relationships/image" Target="../media/image128.emf"/><Relationship Id="rId11" Type="http://schemas.openxmlformats.org/officeDocument/2006/relationships/image" Target="../media/image114.png"/><Relationship Id="rId5" Type="http://schemas.openxmlformats.org/officeDocument/2006/relationships/image" Target="../media/image108.emf"/><Relationship Id="rId15" Type="http://schemas.openxmlformats.org/officeDocument/2006/relationships/image" Target="../media/image110.emf"/><Relationship Id="rId10" Type="http://schemas.openxmlformats.org/officeDocument/2006/relationships/image" Target="../media/image113.emf"/><Relationship Id="rId4" Type="http://schemas.openxmlformats.org/officeDocument/2006/relationships/image" Target="../media/image107.emf"/><Relationship Id="rId9" Type="http://schemas.openxmlformats.org/officeDocument/2006/relationships/image" Target="../media/image118.emf"/><Relationship Id="rId14" Type="http://schemas.openxmlformats.org/officeDocument/2006/relationships/image" Target="../media/image109.emf"/></Relationships>
</file>

<file path=ppt/slides/_rels/slide49.xml.rels><?xml version="1.0" encoding="UTF-8" standalone="yes"?>
<Relationships xmlns="http://schemas.openxmlformats.org/package/2006/relationships"><Relationship Id="rId8" Type="http://schemas.openxmlformats.org/officeDocument/2006/relationships/image" Target="../media/image108.emf"/><Relationship Id="rId13" Type="http://schemas.openxmlformats.org/officeDocument/2006/relationships/image" Target="../media/image118.emf"/><Relationship Id="rId3" Type="http://schemas.openxmlformats.org/officeDocument/2006/relationships/image" Target="../media/image109.emf"/><Relationship Id="rId7" Type="http://schemas.openxmlformats.org/officeDocument/2006/relationships/image" Target="../media/image107.emf"/><Relationship Id="rId12" Type="http://schemas.openxmlformats.org/officeDocument/2006/relationships/image" Target="../media/image115.emf"/><Relationship Id="rId17" Type="http://schemas.openxmlformats.org/officeDocument/2006/relationships/image" Target="../media/image119.emf"/><Relationship Id="rId2" Type="http://schemas.openxmlformats.org/officeDocument/2006/relationships/image" Target="../media/image128.emf"/><Relationship Id="rId16" Type="http://schemas.openxmlformats.org/officeDocument/2006/relationships/image" Target="../media/image112.emf"/><Relationship Id="rId1" Type="http://schemas.openxmlformats.org/officeDocument/2006/relationships/slideLayout" Target="../slideLayouts/slideLayout2.xml"/><Relationship Id="rId6" Type="http://schemas.openxmlformats.org/officeDocument/2006/relationships/image" Target="../media/image106.emf"/><Relationship Id="rId11" Type="http://schemas.openxmlformats.org/officeDocument/2006/relationships/image" Target="../media/image114.png"/><Relationship Id="rId5" Type="http://schemas.openxmlformats.org/officeDocument/2006/relationships/image" Target="../media/image127.emf"/><Relationship Id="rId15" Type="http://schemas.openxmlformats.org/officeDocument/2006/relationships/image" Target="../media/image117.emf"/><Relationship Id="rId10" Type="http://schemas.openxmlformats.org/officeDocument/2006/relationships/image" Target="../media/image113.emf"/><Relationship Id="rId4" Type="http://schemas.openxmlformats.org/officeDocument/2006/relationships/image" Target="../media/image110.emf"/><Relationship Id="rId9" Type="http://schemas.openxmlformats.org/officeDocument/2006/relationships/image" Target="../media/image111.emf"/><Relationship Id="rId14" Type="http://schemas.openxmlformats.org/officeDocument/2006/relationships/image" Target="../media/image116.emf"/></Relationships>
</file>

<file path=ppt/slides/_rels/slide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115.emf"/><Relationship Id="rId13" Type="http://schemas.openxmlformats.org/officeDocument/2006/relationships/image" Target="../media/image116.emf"/><Relationship Id="rId18" Type="http://schemas.openxmlformats.org/officeDocument/2006/relationships/image" Target="../media/image119.emf"/><Relationship Id="rId3" Type="http://schemas.openxmlformats.org/officeDocument/2006/relationships/image" Target="../media/image106.emf"/><Relationship Id="rId7" Type="http://schemas.openxmlformats.org/officeDocument/2006/relationships/image" Target="../media/image111.emf"/><Relationship Id="rId12" Type="http://schemas.openxmlformats.org/officeDocument/2006/relationships/image" Target="../media/image130.emf"/><Relationship Id="rId17" Type="http://schemas.openxmlformats.org/officeDocument/2006/relationships/image" Target="../media/image112.emf"/><Relationship Id="rId2" Type="http://schemas.openxmlformats.org/officeDocument/2006/relationships/image" Target="../media/image127.emf"/><Relationship Id="rId16" Type="http://schemas.openxmlformats.org/officeDocument/2006/relationships/image" Target="../media/image110.emf"/><Relationship Id="rId1" Type="http://schemas.openxmlformats.org/officeDocument/2006/relationships/slideLayout" Target="../slideLayouts/slideLayout2.xml"/><Relationship Id="rId6" Type="http://schemas.openxmlformats.org/officeDocument/2006/relationships/image" Target="../media/image128.emf"/><Relationship Id="rId11" Type="http://schemas.openxmlformats.org/officeDocument/2006/relationships/image" Target="../media/image114.png"/><Relationship Id="rId5" Type="http://schemas.openxmlformats.org/officeDocument/2006/relationships/image" Target="../media/image108.emf"/><Relationship Id="rId15" Type="http://schemas.openxmlformats.org/officeDocument/2006/relationships/image" Target="../media/image109.emf"/><Relationship Id="rId10" Type="http://schemas.openxmlformats.org/officeDocument/2006/relationships/image" Target="../media/image113.emf"/><Relationship Id="rId4" Type="http://schemas.openxmlformats.org/officeDocument/2006/relationships/image" Target="../media/image107.emf"/><Relationship Id="rId9" Type="http://schemas.openxmlformats.org/officeDocument/2006/relationships/image" Target="../media/image118.emf"/><Relationship Id="rId14" Type="http://schemas.openxmlformats.org/officeDocument/2006/relationships/image" Target="../media/image117.emf"/></Relationships>
</file>

<file path=ppt/slides/_rels/slide54.xml.rels><?xml version="1.0" encoding="UTF-8" standalone="yes"?>
<Relationships xmlns="http://schemas.openxmlformats.org/package/2006/relationships"><Relationship Id="rId8" Type="http://schemas.openxmlformats.org/officeDocument/2006/relationships/image" Target="../media/image106.emf"/><Relationship Id="rId13" Type="http://schemas.openxmlformats.org/officeDocument/2006/relationships/image" Target="../media/image113.emf"/><Relationship Id="rId18" Type="http://schemas.openxmlformats.org/officeDocument/2006/relationships/image" Target="../media/image132.emf"/><Relationship Id="rId3" Type="http://schemas.openxmlformats.org/officeDocument/2006/relationships/image" Target="../media/image108.emf"/><Relationship Id="rId21" Type="http://schemas.openxmlformats.org/officeDocument/2006/relationships/image" Target="../media/image119.emf"/><Relationship Id="rId7" Type="http://schemas.openxmlformats.org/officeDocument/2006/relationships/image" Target="../media/image127.emf"/><Relationship Id="rId12" Type="http://schemas.openxmlformats.org/officeDocument/2006/relationships/image" Target="../media/image118.emf"/><Relationship Id="rId17" Type="http://schemas.openxmlformats.org/officeDocument/2006/relationships/image" Target="../media/image117.emf"/><Relationship Id="rId2" Type="http://schemas.openxmlformats.org/officeDocument/2006/relationships/image" Target="../media/image131.emf"/><Relationship Id="rId16" Type="http://schemas.openxmlformats.org/officeDocument/2006/relationships/image" Target="../media/image116.emf"/><Relationship Id="rId20" Type="http://schemas.openxmlformats.org/officeDocument/2006/relationships/image" Target="../media/image112.emf"/><Relationship Id="rId1" Type="http://schemas.openxmlformats.org/officeDocument/2006/relationships/slideLayout" Target="../slideLayouts/slideLayout2.xml"/><Relationship Id="rId6" Type="http://schemas.openxmlformats.org/officeDocument/2006/relationships/image" Target="../media/image110.emf"/><Relationship Id="rId11" Type="http://schemas.openxmlformats.org/officeDocument/2006/relationships/image" Target="../media/image115.emf"/><Relationship Id="rId5" Type="http://schemas.openxmlformats.org/officeDocument/2006/relationships/image" Target="../media/image109.emf"/><Relationship Id="rId15" Type="http://schemas.openxmlformats.org/officeDocument/2006/relationships/image" Target="../media/image130.emf"/><Relationship Id="rId10" Type="http://schemas.openxmlformats.org/officeDocument/2006/relationships/image" Target="../media/image111.emf"/><Relationship Id="rId19" Type="http://schemas.openxmlformats.org/officeDocument/2006/relationships/image" Target="../media/image133.emf"/><Relationship Id="rId4" Type="http://schemas.openxmlformats.org/officeDocument/2006/relationships/image" Target="../media/image128.emf"/><Relationship Id="rId9" Type="http://schemas.openxmlformats.org/officeDocument/2006/relationships/image" Target="../media/image107.emf"/><Relationship Id="rId14" Type="http://schemas.openxmlformats.org/officeDocument/2006/relationships/image" Target="../media/image114.png"/></Relationships>
</file>

<file path=ppt/slides/_rels/slide55.xml.rels><?xml version="1.0" encoding="UTF-8" standalone="yes"?>
<Relationships xmlns="http://schemas.openxmlformats.org/package/2006/relationships"><Relationship Id="rId8" Type="http://schemas.openxmlformats.org/officeDocument/2006/relationships/image" Target="../media/image135.emf"/><Relationship Id="rId13" Type="http://schemas.openxmlformats.org/officeDocument/2006/relationships/image" Target="../media/image113.emf"/><Relationship Id="rId18" Type="http://schemas.openxmlformats.org/officeDocument/2006/relationships/image" Target="../media/image137.emf"/><Relationship Id="rId3" Type="http://schemas.openxmlformats.org/officeDocument/2006/relationships/image" Target="../media/image109.emf"/><Relationship Id="rId21" Type="http://schemas.openxmlformats.org/officeDocument/2006/relationships/image" Target="../media/image112.emf"/><Relationship Id="rId7" Type="http://schemas.openxmlformats.org/officeDocument/2006/relationships/image" Target="../media/image130.emf"/><Relationship Id="rId12" Type="http://schemas.openxmlformats.org/officeDocument/2006/relationships/image" Target="../media/image118.emf"/><Relationship Id="rId17" Type="http://schemas.openxmlformats.org/officeDocument/2006/relationships/image" Target="../media/image136.emf"/><Relationship Id="rId2" Type="http://schemas.openxmlformats.org/officeDocument/2006/relationships/image" Target="../media/image131.emf"/><Relationship Id="rId16" Type="http://schemas.openxmlformats.org/officeDocument/2006/relationships/image" Target="../media/image117.emf"/><Relationship Id="rId20" Type="http://schemas.openxmlformats.org/officeDocument/2006/relationships/image" Target="../media/image133.emf"/><Relationship Id="rId1" Type="http://schemas.openxmlformats.org/officeDocument/2006/relationships/slideLayout" Target="../slideLayouts/slideLayout2.xml"/><Relationship Id="rId6" Type="http://schemas.openxmlformats.org/officeDocument/2006/relationships/image" Target="../media/image134.emf"/><Relationship Id="rId11" Type="http://schemas.openxmlformats.org/officeDocument/2006/relationships/image" Target="../media/image115.emf"/><Relationship Id="rId5" Type="http://schemas.openxmlformats.org/officeDocument/2006/relationships/image" Target="../media/image106.emf"/><Relationship Id="rId15" Type="http://schemas.openxmlformats.org/officeDocument/2006/relationships/image" Target="../media/image116.emf"/><Relationship Id="rId10" Type="http://schemas.openxmlformats.org/officeDocument/2006/relationships/image" Target="../media/image111.emf"/><Relationship Id="rId19" Type="http://schemas.openxmlformats.org/officeDocument/2006/relationships/image" Target="../media/image132.emf"/><Relationship Id="rId4" Type="http://schemas.openxmlformats.org/officeDocument/2006/relationships/image" Target="../media/image110.emf"/><Relationship Id="rId9" Type="http://schemas.openxmlformats.org/officeDocument/2006/relationships/image" Target="../media/image127.emf"/><Relationship Id="rId14" Type="http://schemas.openxmlformats.org/officeDocument/2006/relationships/image" Target="../media/image114.png"/><Relationship Id="rId22" Type="http://schemas.openxmlformats.org/officeDocument/2006/relationships/image" Target="../media/image119.emf"/></Relationships>
</file>

<file path=ppt/slides/_rels/slide56.xml.rels><?xml version="1.0" encoding="UTF-8" standalone="yes"?>
<Relationships xmlns="http://schemas.openxmlformats.org/package/2006/relationships"><Relationship Id="rId8" Type="http://schemas.openxmlformats.org/officeDocument/2006/relationships/image" Target="../media/image109.emf"/><Relationship Id="rId13" Type="http://schemas.openxmlformats.org/officeDocument/2006/relationships/image" Target="../media/image113.emf"/><Relationship Id="rId18" Type="http://schemas.openxmlformats.org/officeDocument/2006/relationships/image" Target="../media/image137.emf"/><Relationship Id="rId3" Type="http://schemas.openxmlformats.org/officeDocument/2006/relationships/image" Target="../media/image131.emf"/><Relationship Id="rId21" Type="http://schemas.openxmlformats.org/officeDocument/2006/relationships/image" Target="../media/image119.emf"/><Relationship Id="rId7" Type="http://schemas.openxmlformats.org/officeDocument/2006/relationships/image" Target="../media/image110.emf"/><Relationship Id="rId12" Type="http://schemas.openxmlformats.org/officeDocument/2006/relationships/image" Target="../media/image118.emf"/><Relationship Id="rId17" Type="http://schemas.openxmlformats.org/officeDocument/2006/relationships/image" Target="../media/image136.emf"/><Relationship Id="rId2" Type="http://schemas.openxmlformats.org/officeDocument/2006/relationships/image" Target="../media/image106.emf"/><Relationship Id="rId16" Type="http://schemas.openxmlformats.org/officeDocument/2006/relationships/image" Target="../media/image117.emf"/><Relationship Id="rId20" Type="http://schemas.openxmlformats.org/officeDocument/2006/relationships/image" Target="../media/image112.emf"/><Relationship Id="rId1" Type="http://schemas.openxmlformats.org/officeDocument/2006/relationships/slideLayout" Target="../slideLayouts/slideLayout2.xml"/><Relationship Id="rId6" Type="http://schemas.openxmlformats.org/officeDocument/2006/relationships/image" Target="../media/image135.emf"/><Relationship Id="rId11" Type="http://schemas.openxmlformats.org/officeDocument/2006/relationships/image" Target="../media/image115.emf"/><Relationship Id="rId5" Type="http://schemas.openxmlformats.org/officeDocument/2006/relationships/image" Target="../media/image134.emf"/><Relationship Id="rId15" Type="http://schemas.openxmlformats.org/officeDocument/2006/relationships/image" Target="../media/image116.emf"/><Relationship Id="rId10" Type="http://schemas.openxmlformats.org/officeDocument/2006/relationships/image" Target="../media/image111.emf"/><Relationship Id="rId19" Type="http://schemas.openxmlformats.org/officeDocument/2006/relationships/image" Target="../media/image132.emf"/><Relationship Id="rId4" Type="http://schemas.openxmlformats.org/officeDocument/2006/relationships/image" Target="../media/image128.emf"/><Relationship Id="rId9" Type="http://schemas.openxmlformats.org/officeDocument/2006/relationships/image" Target="../media/image127.emf"/><Relationship Id="rId14" Type="http://schemas.openxmlformats.org/officeDocument/2006/relationships/image" Target="../media/image11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138.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www.microsoftazurepass.com/" TargetMode="External"/><Relationship Id="rId2" Type="http://schemas.openxmlformats.org/officeDocument/2006/relationships/notesSlide" Target="../notesSlides/notesSlide19.xml"/><Relationship Id="rId1" Type="http://schemas.openxmlformats.org/officeDocument/2006/relationships/slideLayout" Target="../slideLayouts/slideLayout24.xml"/><Relationship Id="rId6" Type="http://schemas.openxmlformats.org/officeDocument/2006/relationships/hyperlink" Target="http://www.azure.microsoft.com/" TargetMode="External"/><Relationship Id="rId5" Type="http://schemas.openxmlformats.org/officeDocument/2006/relationships/hyperlink" Target="http://www.bizspark.com/" TargetMode="External"/><Relationship Id="rId4" Type="http://schemas.openxmlformats.org/officeDocument/2006/relationships/hyperlink" Target="http://www.azure4research.com/"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azure.microsoft.com/en-us/pricing/details/websites/" TargetMode="External"/><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azure.microsoft.com/en-us/pricing/calculator/" TargetMode="External"/><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7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2.xml"/><Relationship Id="rId1" Type="http://schemas.openxmlformats.org/officeDocument/2006/relationships/slideLayout" Target="../slideLayouts/slideLayout169.xml"/><Relationship Id="rId4" Type="http://schemas.openxmlformats.org/officeDocument/2006/relationships/image" Target="../media/image145.png"/></Relationships>
</file>

<file path=ppt/slides/_rels/slide72.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23.xml"/><Relationship Id="rId1" Type="http://schemas.openxmlformats.org/officeDocument/2006/relationships/slideLayout" Target="../slideLayouts/slideLayout183.xml"/><Relationship Id="rId6" Type="http://schemas.openxmlformats.org/officeDocument/2006/relationships/image" Target="../media/image149.PNG"/><Relationship Id="rId5" Type="http://schemas.openxmlformats.org/officeDocument/2006/relationships/image" Target="../media/image148.PNG"/><Relationship Id="rId10" Type="http://schemas.openxmlformats.org/officeDocument/2006/relationships/image" Target="../media/image143.png"/><Relationship Id="rId4" Type="http://schemas.openxmlformats.org/officeDocument/2006/relationships/image" Target="../media/image147.PNG"/><Relationship Id="rId9" Type="http://schemas.openxmlformats.org/officeDocument/2006/relationships/image" Target="../media/image152.png"/></Relationships>
</file>

<file path=ppt/slides/_rels/slide7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4.xml"/><Relationship Id="rId1" Type="http://schemas.openxmlformats.org/officeDocument/2006/relationships/slideLayout" Target="../slideLayouts/slideLayout169.xml"/><Relationship Id="rId4" Type="http://schemas.openxmlformats.org/officeDocument/2006/relationships/image" Target="../media/image153.tiff"/></Relationships>
</file>

<file path=ppt/slides/_rels/slide74.xml.rels><?xml version="1.0" encoding="UTF-8" standalone="yes"?>
<Relationships xmlns="http://schemas.openxmlformats.org/package/2006/relationships"><Relationship Id="rId3" Type="http://schemas.openxmlformats.org/officeDocument/2006/relationships/image" Target="../media/image154.jpg"/><Relationship Id="rId2" Type="http://schemas.openxmlformats.org/officeDocument/2006/relationships/notesSlide" Target="../notesSlides/notesSlide25.xml"/><Relationship Id="rId1" Type="http://schemas.openxmlformats.org/officeDocument/2006/relationships/slideLayout" Target="../slideLayouts/slideLayout181.xml"/></Relationships>
</file>

<file path=ppt/slides/_rels/slide75.xml.rels><?xml version="1.0" encoding="UTF-8" standalone="yes"?>
<Relationships xmlns="http://schemas.openxmlformats.org/package/2006/relationships"><Relationship Id="rId3" Type="http://schemas.openxmlformats.org/officeDocument/2006/relationships/hyperlink" Target="http://aka.ms/studentazurehol" TargetMode="External"/><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9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742950"/>
            <a:ext cx="8839200" cy="1752600"/>
          </a:xfrm>
          <a:prstGeom prst="rect">
            <a:avLst/>
          </a:prstGeom>
          <a:solidFill>
            <a:srgbClr val="98D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800" dirty="0" smtClean="0">
                <a:latin typeface="Segoe UI Light" panose="020B0502040204020203" pitchFamily="34" charset="0"/>
                <a:cs typeface="Segoe UI Light" panose="020B0502040204020203" pitchFamily="34" charset="0"/>
              </a:rPr>
              <a:t>What Can the Cloud Do For Me?</a:t>
            </a:r>
            <a:endParaRPr lang="en-CA" sz="4800" dirty="0">
              <a:latin typeface="Segoe UI Light" panose="020B0502040204020203" pitchFamily="34" charset="0"/>
              <a:cs typeface="Segoe UI Light" panose="020B0502040204020203" pitchFamily="34" charset="0"/>
            </a:endParaRPr>
          </a:p>
        </p:txBody>
      </p:sp>
      <p:sp>
        <p:nvSpPr>
          <p:cNvPr id="3" name="Subtitle 3"/>
          <p:cNvSpPr txBox="1">
            <a:spLocks/>
          </p:cNvSpPr>
          <p:nvPr/>
        </p:nvSpPr>
        <p:spPr>
          <a:xfrm>
            <a:off x="6248400" y="2561393"/>
            <a:ext cx="2667001" cy="924757"/>
          </a:xfrm>
          <a:prstGeom prst="rect">
            <a:avLst/>
          </a:prstGeom>
        </p:spPr>
        <p:txBody>
          <a:bodyPr>
            <a:noAutofit/>
          </a:bodyPr>
          <a:lst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800" dirty="0" smtClean="0">
                <a:solidFill>
                  <a:srgbClr val="2C75A2"/>
                </a:solidFill>
                <a:latin typeface="Segoe UI" panose="020B0502040204020203" pitchFamily="34" charset="0"/>
                <a:cs typeface="Segoe UI" panose="020B0502040204020203" pitchFamily="34" charset="0"/>
              </a:rPr>
              <a:t>&lt;Name&gt; | &lt;Title&gt;</a:t>
            </a:r>
          </a:p>
          <a:p>
            <a:pPr marL="0" indent="0" algn="ctr">
              <a:buNone/>
            </a:pPr>
            <a:r>
              <a:rPr lang="en-CA" sz="1800" dirty="0" smtClean="0">
                <a:solidFill>
                  <a:srgbClr val="2C75A2"/>
                </a:solidFill>
                <a:latin typeface="Segoe UI" panose="020B0502040204020203" pitchFamily="34" charset="0"/>
                <a:cs typeface="Segoe UI" panose="020B0502040204020203" pitchFamily="34" charset="0"/>
              </a:rPr>
              <a:t>&lt;Contact Info&gt;</a:t>
            </a:r>
          </a:p>
        </p:txBody>
      </p:sp>
    </p:spTree>
    <p:extLst>
      <p:ext uri="{BB962C8B-B14F-4D97-AF65-F5344CB8AC3E}">
        <p14:creationId xmlns:p14="http://schemas.microsoft.com/office/powerpoint/2010/main" val="20563659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1638" y="217488"/>
            <a:ext cx="8742362" cy="674687"/>
          </a:xfrm>
          <a:prstGeom prst="rect">
            <a:avLst/>
          </a:prstGeom>
        </p:spPr>
        <p:txBody>
          <a:bodyPr/>
          <a:lstStyle/>
          <a:p>
            <a:r>
              <a:rPr lang="en-CA" dirty="0"/>
              <a:t>How do we manage applications that have spikes in demand?</a:t>
            </a:r>
            <a:endParaRPr lang="en-US" dirty="0"/>
          </a:p>
        </p:txBody>
      </p:sp>
      <p:sp>
        <p:nvSpPr>
          <p:cNvPr id="3" name="Text Placeholder 2"/>
          <p:cNvSpPr>
            <a:spLocks noGrp="1"/>
          </p:cNvSpPr>
          <p:nvPr>
            <p:ph type="body" sz="quarter" idx="4294967295"/>
          </p:nvPr>
        </p:nvSpPr>
        <p:spPr>
          <a:xfrm>
            <a:off x="5383213" y="1657350"/>
            <a:ext cx="3760787" cy="3201988"/>
          </a:xfrm>
          <a:prstGeom prst="rect">
            <a:avLst/>
          </a:prstGeom>
        </p:spPr>
        <p:txBody>
          <a:bodyPr/>
          <a:lstStyle/>
          <a:p>
            <a:pPr marL="457200" indent="-457200">
              <a:buFont typeface="Arial" panose="020B0604020202020204" pitchFamily="34" charset="0"/>
              <a:buChar char="•"/>
            </a:pPr>
            <a:r>
              <a:rPr lang="en-CA" sz="2400" dirty="0"/>
              <a:t>You could buy enough servers to handle the peaks</a:t>
            </a:r>
          </a:p>
          <a:p>
            <a:pPr marL="457200" indent="-457200">
              <a:buFont typeface="Arial" panose="020B0604020202020204" pitchFamily="34" charset="0"/>
              <a:buChar char="•"/>
            </a:pPr>
            <a:r>
              <a:rPr lang="en-CA" sz="2400" dirty="0"/>
              <a:t>You can run it </a:t>
            </a:r>
            <a:r>
              <a:rPr lang="en-CA" sz="2400" dirty="0" smtClean="0"/>
              <a:t>in </a:t>
            </a:r>
            <a:r>
              <a:rPr lang="en-CA" sz="2400" dirty="0"/>
              <a:t>the cloud. When you hit a </a:t>
            </a:r>
            <a:r>
              <a:rPr lang="en-CA" sz="2400" dirty="0" smtClean="0"/>
              <a:t>spike, </a:t>
            </a:r>
            <a:r>
              <a:rPr lang="en-CA" sz="2400" dirty="0"/>
              <a:t>spin up extra resources, when the spike ends shut down the extra resources</a:t>
            </a:r>
            <a:endParaRPr lang="en-US" sz="2400" dirty="0"/>
          </a:p>
        </p:txBody>
      </p:sp>
      <p:graphicFrame>
        <p:nvGraphicFramePr>
          <p:cNvPr id="4" name="Content Placeholder 10"/>
          <p:cNvGraphicFramePr>
            <a:graphicFrameLocks/>
          </p:cNvGraphicFramePr>
          <p:nvPr>
            <p:extLst>
              <p:ext uri="{D42A27DB-BD31-4B8C-83A1-F6EECF244321}">
                <p14:modId xmlns:p14="http://schemas.microsoft.com/office/powerpoint/2010/main" val="2757948699"/>
              </p:ext>
            </p:extLst>
          </p:nvPr>
        </p:nvGraphicFramePr>
        <p:xfrm>
          <a:off x="533400" y="1504950"/>
          <a:ext cx="4047259" cy="339447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2432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26031" y="764928"/>
            <a:ext cx="7530641" cy="4286370"/>
          </a:xfrm>
          <a:prstGeom prst="rect">
            <a:avLst/>
          </a:prstGeom>
        </p:spPr>
      </p:pic>
      <p:sp>
        <p:nvSpPr>
          <p:cNvPr id="53" name="Title 235"/>
          <p:cNvSpPr>
            <a:spLocks noGrp="1"/>
          </p:cNvSpPr>
          <p:nvPr>
            <p:ph type="title"/>
          </p:nvPr>
        </p:nvSpPr>
        <p:spPr>
          <a:xfrm>
            <a:off x="201930" y="217134"/>
            <a:ext cx="8741880" cy="674749"/>
          </a:xfrm>
        </p:spPr>
        <p:txBody>
          <a:bodyPr/>
          <a:lstStyle/>
          <a:p>
            <a:r>
              <a:rPr lang="en-US" sz="3529" dirty="0">
                <a:latin typeface="+mn-lt"/>
              </a:rPr>
              <a:t>The Cloud Models</a:t>
            </a:r>
            <a:r>
              <a:rPr lang="en-US" sz="2353" dirty="0">
                <a:gradFill>
                  <a:gsLst>
                    <a:gs pos="1250">
                      <a:schemeClr val="tx2"/>
                    </a:gs>
                    <a:gs pos="99000">
                      <a:schemeClr val="tx2"/>
                    </a:gs>
                  </a:gsLst>
                  <a:lin ang="5400000" scaled="0"/>
                </a:gradFill>
                <a:latin typeface="+mn-lt"/>
              </a:rPr>
              <a:t> </a:t>
            </a:r>
          </a:p>
        </p:txBody>
      </p:sp>
    </p:spTree>
    <p:extLst>
      <p:ext uri="{BB962C8B-B14F-4D97-AF65-F5344CB8AC3E}">
        <p14:creationId xmlns:p14="http://schemas.microsoft.com/office/powerpoint/2010/main" val="319788766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519792" y="312554"/>
            <a:ext cx="7938407" cy="1649596"/>
          </a:xfrm>
          <a:prstGeom prst="rect">
            <a:avLst/>
          </a:prstGeom>
        </p:spPr>
        <p:txBody>
          <a:bodyPr vert="horz" lIns="68580" tIns="34290" rIns="68580" bIns="34290" rtlCol="0" anchor="t" anchorCtr="0">
            <a:noAutofit/>
          </a:bodyPr>
          <a:lstStyle>
            <a:lvl1pPr algn="l" defTabSz="457200" rtl="0" eaLnBrk="1" latinLnBrk="0" hangingPunct="1">
              <a:lnSpc>
                <a:spcPct val="80000"/>
              </a:lnSpc>
              <a:spcBef>
                <a:spcPct val="0"/>
              </a:spcBef>
              <a:buNone/>
              <a:defRPr sz="7200" b="0" kern="1200" cap="none" baseline="0">
                <a:solidFill>
                  <a:schemeClr val="bg1"/>
                </a:solidFill>
                <a:latin typeface="Segoe Light"/>
                <a:ea typeface="Segoe UI" pitchFamily="34" charset="0"/>
                <a:cs typeface="Segoe Light"/>
              </a:defRPr>
            </a:lvl1pPr>
          </a:lstStyle>
          <a:p>
            <a:r>
              <a:rPr lang="en-CA" sz="4400" dirty="0">
                <a:latin typeface="Segoe UI Light" panose="020B0502040204020203" pitchFamily="34" charset="0"/>
                <a:cs typeface="Segoe UI Light" panose="020B0502040204020203" pitchFamily="34" charset="0"/>
              </a:rPr>
              <a:t>Need lots of different configurations for development and testing?</a:t>
            </a:r>
            <a:endParaRPr lang="en-US" sz="4400" dirty="0">
              <a:solidFill>
                <a:prstClr val="white"/>
              </a:solidFill>
              <a:latin typeface="Segoe UI Light" panose="020B0502040204020203" pitchFamily="34" charset="0"/>
              <a:cs typeface="Segoe UI Light" panose="020B0502040204020203" pitchFamily="34" charset="0"/>
            </a:endParaRPr>
          </a:p>
        </p:txBody>
      </p:sp>
      <p:pic>
        <p:nvPicPr>
          <p:cNvPr id="4"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1081" y="3193433"/>
            <a:ext cx="1705547" cy="57223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5354" y="3134500"/>
            <a:ext cx="1394980" cy="139498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7036" y="1834365"/>
            <a:ext cx="1468531" cy="71590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15722" y="3068174"/>
            <a:ext cx="1953695" cy="553326"/>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7304" y="2270041"/>
            <a:ext cx="1521442" cy="507434"/>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21840" y="3765664"/>
            <a:ext cx="1038648" cy="853653"/>
          </a:xfrm>
          <a:prstGeom prst="rect">
            <a:avLst/>
          </a:prstGeom>
        </p:spPr>
      </p:pic>
    </p:spTree>
    <p:extLst>
      <p:ext uri="{BB962C8B-B14F-4D97-AF65-F5344CB8AC3E}">
        <p14:creationId xmlns:p14="http://schemas.microsoft.com/office/powerpoint/2010/main" val="29057337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How do you handle all the versions and configurations?</a:t>
            </a:r>
            <a:endParaRPr lang="en-US" dirty="0"/>
          </a:p>
        </p:txBody>
      </p:sp>
      <p:sp>
        <p:nvSpPr>
          <p:cNvPr id="3" name="Text Placeholder 2"/>
          <p:cNvSpPr>
            <a:spLocks noGrp="1"/>
          </p:cNvSpPr>
          <p:nvPr>
            <p:ph type="body" sz="quarter" idx="10"/>
          </p:nvPr>
        </p:nvSpPr>
        <p:spPr>
          <a:xfrm>
            <a:off x="4834859" y="1712471"/>
            <a:ext cx="4202119" cy="2536392"/>
          </a:xfrm>
        </p:spPr>
        <p:txBody>
          <a:bodyPr/>
          <a:lstStyle/>
          <a:p>
            <a:pPr marL="457200" indent="-457200">
              <a:buFont typeface="Arial" panose="020B0604020202020204" pitchFamily="34" charset="0"/>
              <a:buChar char="•"/>
            </a:pPr>
            <a:r>
              <a:rPr lang="en-CA" sz="2400" dirty="0"/>
              <a:t>You could set up VMs or install everything on your servers and laptops</a:t>
            </a:r>
          </a:p>
          <a:p>
            <a:pPr marL="457200" indent="-457200">
              <a:buFont typeface="Arial" panose="020B0604020202020204" pitchFamily="34" charset="0"/>
              <a:buChar char="•"/>
            </a:pPr>
            <a:r>
              <a:rPr lang="en-CA" sz="2400" dirty="0"/>
              <a:t>You can install VMs in the cloud, and remove them when they are no longer needed</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930" y="1504950"/>
            <a:ext cx="4663751" cy="3435629"/>
          </a:xfrm>
          <a:prstGeom prst="rect">
            <a:avLst/>
          </a:prstGeom>
        </p:spPr>
      </p:pic>
      <p:pic>
        <p:nvPicPr>
          <p:cNvPr id="5" name="Content Placeholder 11"/>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93234" y="2205173"/>
            <a:ext cx="1308865" cy="1508522"/>
          </a:xfrm>
          <a:prstGeom prst="rect">
            <a:avLst/>
          </a:prstGeom>
        </p:spPr>
      </p:pic>
      <p:pic>
        <p:nvPicPr>
          <p:cNvPr id="6" name="Content Placeholder 11"/>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0296" y="2716926"/>
            <a:ext cx="1308865" cy="1508522"/>
          </a:xfrm>
          <a:prstGeom prst="rect">
            <a:avLst/>
          </a:prstGeom>
        </p:spPr>
      </p:pic>
      <p:pic>
        <p:nvPicPr>
          <p:cNvPr id="7" name="Content Placeholder 11"/>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155099" y="2163544"/>
            <a:ext cx="1308865" cy="1508522"/>
          </a:xfrm>
          <a:prstGeom prst="rect">
            <a:avLst/>
          </a:prstGeom>
        </p:spPr>
      </p:pic>
      <p:pic>
        <p:nvPicPr>
          <p:cNvPr id="8" name="Content Placeholder 11"/>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463438" y="2917805"/>
            <a:ext cx="1308865" cy="150852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912" y="2614896"/>
            <a:ext cx="856347" cy="242535"/>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7421" y="3156732"/>
            <a:ext cx="856347" cy="242535"/>
          </a:xfrm>
          <a:prstGeom prst="rect">
            <a:avLst/>
          </a:prstGeom>
        </p:spPr>
      </p:pic>
      <p:sp>
        <p:nvSpPr>
          <p:cNvPr id="11" name="TextBox 10"/>
          <p:cNvSpPr txBox="1"/>
          <p:nvPr/>
        </p:nvSpPr>
        <p:spPr>
          <a:xfrm>
            <a:off x="885512" y="2751548"/>
            <a:ext cx="463817" cy="339344"/>
          </a:xfrm>
          <a:prstGeom prst="rect">
            <a:avLst/>
          </a:prstGeom>
        </p:spPr>
        <p:txBody>
          <a:bodyPr vert="horz" wrap="none" lIns="68580" tIns="34290" rIns="68580" bIns="34290" rtlCol="0" anchor="ctr">
            <a:normAutofit/>
          </a:bodyPr>
          <a:lstStyle/>
          <a:p>
            <a:r>
              <a:rPr lang="en-CA" sz="900" dirty="0">
                <a:solidFill>
                  <a:schemeClr val="bg1"/>
                </a:solidFill>
                <a:latin typeface="Segoe UI" panose="020B0502040204020203" pitchFamily="34" charset="0"/>
                <a:cs typeface="Segoe UI" panose="020B0502040204020203" pitchFamily="34" charset="0"/>
              </a:rPr>
              <a:t>2013</a:t>
            </a:r>
            <a:endParaRPr lang="en-US" sz="900" dirty="0">
              <a:solidFill>
                <a:schemeClr val="bg1"/>
              </a:solidFill>
              <a:latin typeface="Segoe UI" panose="020B0502040204020203" pitchFamily="34" charset="0"/>
              <a:cs typeface="Segoe UI" panose="020B0502040204020203" pitchFamily="34" charset="0"/>
            </a:endParaRPr>
          </a:p>
        </p:txBody>
      </p:sp>
      <p:sp>
        <p:nvSpPr>
          <p:cNvPr id="12" name="TextBox 11"/>
          <p:cNvSpPr txBox="1"/>
          <p:nvPr/>
        </p:nvSpPr>
        <p:spPr>
          <a:xfrm>
            <a:off x="1272177" y="3320453"/>
            <a:ext cx="463817" cy="339344"/>
          </a:xfrm>
          <a:prstGeom prst="rect">
            <a:avLst/>
          </a:prstGeom>
        </p:spPr>
        <p:txBody>
          <a:bodyPr vert="horz" wrap="none" lIns="68580" tIns="34290" rIns="68580" bIns="34290" rtlCol="0" anchor="ctr">
            <a:normAutofit/>
          </a:bodyPr>
          <a:lstStyle/>
          <a:p>
            <a:r>
              <a:rPr lang="en-CA" sz="900" dirty="0">
                <a:solidFill>
                  <a:schemeClr val="bg1"/>
                </a:solidFill>
                <a:latin typeface="Segoe UI" panose="020B0502040204020203" pitchFamily="34" charset="0"/>
                <a:cs typeface="Segoe UI" panose="020B0502040204020203" pitchFamily="34" charset="0"/>
              </a:rPr>
              <a:t>2015</a:t>
            </a:r>
            <a:endParaRPr lang="en-US" sz="900" dirty="0">
              <a:solidFill>
                <a:schemeClr val="bg1"/>
              </a:solidFill>
              <a:latin typeface="Segoe UI" panose="020B0502040204020203" pitchFamily="34" charset="0"/>
              <a:cs typeface="Segoe UI" panose="020B0502040204020203" pitchFamily="34" charset="0"/>
            </a:endParaRPr>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3783" y="3619771"/>
            <a:ext cx="506432" cy="506432"/>
          </a:xfrm>
          <a:prstGeom prst="rect">
            <a:avLst/>
          </a:prstGeom>
        </p:spPr>
      </p:pic>
      <p:pic>
        <p:nvPicPr>
          <p:cNvPr id="14" name="Content Placeholder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36264" y="3442717"/>
            <a:ext cx="715453" cy="240043"/>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59614" y="2619805"/>
            <a:ext cx="633218" cy="308694"/>
          </a:xfrm>
          <a:prstGeom prst="rect">
            <a:avLst/>
          </a:prstGeom>
        </p:spPr>
      </p:pic>
    </p:spTree>
    <p:extLst>
      <p:ext uri="{BB962C8B-B14F-4D97-AF65-F5344CB8AC3E}">
        <p14:creationId xmlns:p14="http://schemas.microsoft.com/office/powerpoint/2010/main" val="1295482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866775" y="479425"/>
            <a:ext cx="8277225" cy="1790700"/>
          </a:xfrm>
          <a:prstGeom prst="rect">
            <a:avLst/>
          </a:prstGeom>
        </p:spPr>
        <p:txBody>
          <a:bodyPr>
            <a:normAutofit/>
          </a:bodyPr>
          <a:lstStyle/>
          <a:p>
            <a:r>
              <a:rPr lang="en-US" sz="4950" dirty="0">
                <a:solidFill>
                  <a:schemeClr val="bg2"/>
                </a:solidFill>
              </a:rPr>
              <a:t>Azure </a:t>
            </a:r>
            <a:r>
              <a:rPr lang="en-US" altLang="zh-CN" sz="4950" dirty="0">
                <a:solidFill>
                  <a:schemeClr val="bg2"/>
                </a:solidFill>
              </a:rPr>
              <a:t>Virtual Machines</a:t>
            </a:r>
            <a:endParaRPr lang="en-US" sz="4950" dirty="0">
              <a:solidFill>
                <a:schemeClr val="bg2"/>
              </a:solidFill>
            </a:endParaRPr>
          </a:p>
        </p:txBody>
      </p:sp>
      <p:sp>
        <p:nvSpPr>
          <p:cNvPr id="6" name="Subtitle 5"/>
          <p:cNvSpPr>
            <a:spLocks noGrp="1"/>
          </p:cNvSpPr>
          <p:nvPr>
            <p:ph type="subTitle" idx="4294967295"/>
          </p:nvPr>
        </p:nvSpPr>
        <p:spPr>
          <a:xfrm>
            <a:off x="866775" y="2519363"/>
            <a:ext cx="8277225" cy="2409825"/>
          </a:xfrm>
          <a:prstGeom prst="rect">
            <a:avLst/>
          </a:prstGeom>
        </p:spPr>
        <p:txBody>
          <a:bodyPr>
            <a:noAutofit/>
          </a:bodyPr>
          <a:lstStyle/>
          <a:p>
            <a:r>
              <a:rPr lang="en-US" sz="3000" dirty="0">
                <a:solidFill>
                  <a:srgbClr val="92D050"/>
                </a:solidFill>
                <a:sym typeface="Wingdings" panose="05000000000000000000" pitchFamily="2" charset="2"/>
              </a:rPr>
              <a:t> </a:t>
            </a:r>
            <a:r>
              <a:rPr lang="en-US" sz="3000" dirty="0">
                <a:solidFill>
                  <a:schemeClr val="bg2"/>
                </a:solidFill>
              </a:rPr>
              <a:t>Launch Windows Server and Linux in minutes</a:t>
            </a:r>
          </a:p>
          <a:p>
            <a:r>
              <a:rPr lang="en-US" sz="3000" dirty="0">
                <a:solidFill>
                  <a:srgbClr val="92D050"/>
                </a:solidFill>
                <a:sym typeface="Wingdings" panose="05000000000000000000" pitchFamily="2" charset="2"/>
              </a:rPr>
              <a:t> </a:t>
            </a:r>
            <a:r>
              <a:rPr lang="en-US" sz="3000" dirty="0">
                <a:solidFill>
                  <a:schemeClr val="bg1"/>
                </a:solidFill>
              </a:rPr>
              <a:t>Scale from 1 to 1000s of VM Instances</a:t>
            </a:r>
          </a:p>
          <a:p>
            <a:r>
              <a:rPr lang="en-US" sz="3000" dirty="0">
                <a:solidFill>
                  <a:srgbClr val="92D050"/>
                </a:solidFill>
                <a:sym typeface="Wingdings" panose="05000000000000000000" pitchFamily="2" charset="2"/>
              </a:rPr>
              <a:t> </a:t>
            </a:r>
            <a:r>
              <a:rPr lang="en-US" sz="3000" dirty="0">
                <a:solidFill>
                  <a:schemeClr val="bg1"/>
                </a:solidFill>
                <a:sym typeface="Wingdings" panose="05000000000000000000" pitchFamily="2" charset="2"/>
              </a:rPr>
              <a:t>Save money with per-minute billing</a:t>
            </a:r>
          </a:p>
          <a:p>
            <a:r>
              <a:rPr lang="en-US" sz="3000" dirty="0">
                <a:solidFill>
                  <a:srgbClr val="92D050"/>
                </a:solidFill>
                <a:sym typeface="Wingdings" panose="05000000000000000000" pitchFamily="2" charset="2"/>
              </a:rPr>
              <a:t> </a:t>
            </a:r>
            <a:r>
              <a:rPr lang="en-US" sz="3000" dirty="0">
                <a:solidFill>
                  <a:schemeClr val="bg1"/>
                </a:solidFill>
                <a:sym typeface="Wingdings" panose="05000000000000000000" pitchFamily="2" charset="2"/>
              </a:rPr>
              <a:t>Open and extensible</a:t>
            </a:r>
            <a:endParaRPr lang="en-US" sz="3000" dirty="0">
              <a:solidFill>
                <a:schemeClr val="bg1"/>
              </a:solidFill>
            </a:endParaRPr>
          </a:p>
          <a:p>
            <a:endParaRPr lang="en-US" sz="3000" dirty="0">
              <a:solidFill>
                <a:schemeClr val="bg1"/>
              </a:solidFill>
            </a:endParaRPr>
          </a:p>
        </p:txBody>
      </p:sp>
    </p:spTree>
    <p:extLst>
      <p:ext uri="{BB962C8B-B14F-4D97-AF65-F5344CB8AC3E}">
        <p14:creationId xmlns:p14="http://schemas.microsoft.com/office/powerpoint/2010/main" val="1699327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6074744" y="976844"/>
            <a:ext cx="2687166" cy="3875665"/>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182833" tIns="45708" rIns="91416" bIns="45708" numCol="1" rtlCol="0" anchor="ctr" anchorCtr="0" compatLnSpc="1">
              <a:prstTxWarp prst="textNoShape">
                <a:avLst/>
              </a:prstTxWarp>
            </a:bodyPr>
            <a:lstStyle/>
            <a:p>
              <a:pPr algn="ctr">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71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16" tIns="45708" rIns="91416" bIns="45708" numCol="1" anchor="t" anchorCtr="0" compatLnSpc="1">
              <a:prstTxWarp prst="textNoShape">
                <a:avLst/>
              </a:prstTxWarp>
            </a:bodyPr>
            <a:lstStyle/>
            <a:p>
              <a:endParaRPr lang="en-US" sz="23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1600" dirty="0">
                  <a:solidFill>
                    <a:schemeClr val="accent6">
                      <a:alpha val="99000"/>
                    </a:schemeClr>
                  </a:solidFill>
                  <a:latin typeface="+mn-lt"/>
                </a:rPr>
                <a:t>Cloud</a:t>
              </a:r>
            </a:p>
          </p:txBody>
        </p:sp>
      </p:grpSp>
      <p:sp>
        <p:nvSpPr>
          <p:cNvPr id="2" name="Title 1"/>
          <p:cNvSpPr>
            <a:spLocks noGrp="1"/>
          </p:cNvSpPr>
          <p:nvPr>
            <p:ph type="title" idx="4294967295"/>
          </p:nvPr>
        </p:nvSpPr>
        <p:spPr>
          <a:xfrm>
            <a:off x="401638" y="217488"/>
            <a:ext cx="8742362" cy="674687"/>
          </a:xfrm>
          <a:prstGeom prst="rect">
            <a:avLst/>
          </a:prstGeom>
        </p:spPr>
        <p:txBody>
          <a:bodyPr/>
          <a:lstStyle/>
          <a:p>
            <a:r>
              <a:rPr lang="en-US" dirty="0" smtClean="0"/>
              <a:t>Provisioning VM</a:t>
            </a:r>
            <a:endParaRPr lang="en-US" dirty="0"/>
          </a:p>
        </p:txBody>
      </p:sp>
      <p:sp>
        <p:nvSpPr>
          <p:cNvPr id="4" name="Rectangle 3"/>
          <p:cNvSpPr/>
          <p:nvPr/>
        </p:nvSpPr>
        <p:spPr bwMode="auto">
          <a:xfrm>
            <a:off x="3232772" y="976845"/>
            <a:ext cx="2687166" cy="752278"/>
          </a:xfrm>
          <a:prstGeom prst="rect">
            <a:avLst/>
          </a:prstGeom>
          <a:solidFill>
            <a:schemeClr val="accent1"/>
          </a:solidFill>
          <a:ln w="9525" cap="flat" cmpd="sng" algn="ctr">
            <a:noFill/>
            <a:prstDash val="solid"/>
            <a:headEnd type="none" w="med" len="med"/>
            <a:tailEnd type="none" w="med" len="med"/>
          </a:ln>
          <a:effectLst/>
        </p:spPr>
        <p:txBody>
          <a:bodyPr vert="horz" wrap="square" lIns="182833" tIns="45708" rIns="91416" bIns="45708" numCol="1" rtlCol="0" anchor="ctr" anchorCtr="0" compatLnSpc="1">
            <a:prstTxWarp prst="textNoShape">
              <a:avLst/>
            </a:prstTxWarp>
          </a:bodyPr>
          <a:lstStyle/>
          <a:p>
            <a:pPr lvl="0" algn="ctr">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3232493" y="1729123"/>
            <a:ext cx="2683092" cy="3123386"/>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71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44" name="Group 43"/>
          <p:cNvGrpSpPr/>
          <p:nvPr/>
        </p:nvGrpSpPr>
        <p:grpSpPr>
          <a:xfrm>
            <a:off x="382093" y="976844"/>
            <a:ext cx="2687166" cy="3875665"/>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182833" tIns="45708" rIns="91416" bIns="45708" numCol="1" rtlCol="0" anchor="ctr" anchorCtr="0" compatLnSpc="1">
              <a:prstTxWarp prst="textNoShape">
                <a:avLst/>
              </a:prstTxWarp>
            </a:bodyPr>
            <a:lstStyle/>
            <a:p>
              <a:pPr lvl="0" algn="ctr">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71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91416" tIns="45708" rIns="91416" bIns="45708" numCol="1" anchor="t" anchorCtr="0" compatLnSpc="1">
                  <a:prstTxWarp prst="textNoShape">
                    <a:avLst/>
                  </a:prstTxWarp>
                </a:bodyPr>
                <a:lstStyle/>
                <a:p>
                  <a:endParaRPr lang="en-US" sz="2399"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3718" fontAlgn="base">
                  <a:spcBef>
                    <a:spcPct val="0"/>
                  </a:spcBef>
                  <a:spcAft>
                    <a:spcPct val="0"/>
                  </a:spcAft>
                </a:pPr>
                <a:r>
                  <a:rPr lang="en-US" sz="2799"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Scripting </a:t>
                </a:r>
              </a:p>
              <a:p>
                <a:pPr algn="ctr"/>
                <a:r>
                  <a:rPr lang="en-US" sz="12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91416" tIns="45708" rIns="91416" bIns="45708" numCol="1" anchor="t" anchorCtr="0" compatLnSpc="1">
                <a:prstTxWarp prst="textNoShape">
                  <a:avLst/>
                </a:prstTxWarp>
              </a:bodyPr>
              <a:lstStyle/>
              <a:p>
                <a:endParaRPr lang="en-US" sz="23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REST API</a:t>
                </a:r>
              </a:p>
            </p:txBody>
          </p:sp>
        </p:grpSp>
      </p:grpSp>
      <p:grpSp>
        <p:nvGrpSpPr>
          <p:cNvPr id="52" name="Group 51"/>
          <p:cNvGrpSpPr/>
          <p:nvPr/>
        </p:nvGrpSpPr>
        <p:grpSpPr>
          <a:xfrm>
            <a:off x="6171789" y="2262386"/>
            <a:ext cx="2529956" cy="1407463"/>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685381" fontAlgn="base">
                <a:spcBef>
                  <a:spcPts val="150"/>
                </a:spcBef>
                <a:spcAft>
                  <a:spcPct val="0"/>
                </a:spcAft>
              </a:pPr>
              <a:endParaRPr lang="en-US" sz="2099" dirty="0">
                <a:ln>
                  <a:solidFill>
                    <a:schemeClr val="bg1">
                      <a:alpha val="0"/>
                    </a:schemeClr>
                  </a:solidFill>
                </a:ln>
                <a:solidFill>
                  <a:schemeClr val="bg1"/>
                </a:solidFill>
              </a:endParaRPr>
            </a:p>
          </p:txBody>
        </p:sp>
      </p:grpSp>
      <p:sp>
        <p:nvSpPr>
          <p:cNvPr id="30" name="TextBox 29"/>
          <p:cNvSpPr txBox="1"/>
          <p:nvPr/>
        </p:nvSpPr>
        <p:spPr>
          <a:xfrm>
            <a:off x="3830745" y="1970014"/>
            <a:ext cx="1886453"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3901" y="2437067"/>
            <a:ext cx="546869" cy="54686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3852256" y="2641695"/>
            <a:ext cx="1886453"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3396567" y="3313376"/>
            <a:ext cx="2095981" cy="1477328"/>
          </a:xfrm>
          <a:prstGeom prst="rect">
            <a:avLst/>
          </a:prstGeom>
          <a:noFill/>
        </p:spPr>
        <p:txBody>
          <a:bodyPr wrap="square" lIns="0" tIns="0" rIns="0" bIns="0" rtlCol="0">
            <a:spAutoFit/>
          </a:bodyPr>
          <a:lstStyle/>
          <a:p>
            <a:pPr>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General Purpose</a:t>
            </a:r>
          </a:p>
          <a:p>
            <a:pPr>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	Basic</a:t>
            </a:r>
          </a:p>
          <a:p>
            <a:pPr>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	Standard</a:t>
            </a:r>
          </a:p>
          <a:p>
            <a:pPr>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Optimized Compute</a:t>
            </a:r>
          </a:p>
          <a:p>
            <a:pPr>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Performance Optimized</a:t>
            </a:r>
          </a:p>
          <a:p>
            <a:pPr>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Network Optimized</a:t>
            </a:r>
          </a:p>
        </p:txBody>
      </p:sp>
      <p:pic>
        <p:nvPicPr>
          <p:cNvPr id="10" name="Picture 9"/>
          <p:cNvPicPr>
            <a:picLocks noChangeAspect="1"/>
          </p:cNvPicPr>
          <p:nvPr/>
        </p:nvPicPr>
        <p:blipFill>
          <a:blip r:embed="rId5">
            <a:lum bright="-40000" contrast="-40000"/>
          </a:blip>
          <a:stretch>
            <a:fillRect/>
          </a:stretch>
        </p:blipFill>
        <p:spPr>
          <a:xfrm>
            <a:off x="6520962" y="3101563"/>
            <a:ext cx="621134" cy="756164"/>
          </a:xfrm>
          <a:prstGeom prst="rect">
            <a:avLst/>
          </a:prstGeom>
        </p:spPr>
      </p:pic>
      <p:pic>
        <p:nvPicPr>
          <p:cNvPr id="11" name="Picture 10"/>
          <p:cNvPicPr>
            <a:picLocks noChangeAspect="1"/>
          </p:cNvPicPr>
          <p:nvPr/>
        </p:nvPicPr>
        <p:blipFill>
          <a:blip r:embed="rId6">
            <a:lum bright="-40000" contrast="-40000"/>
          </a:blip>
          <a:stretch>
            <a:fillRect/>
          </a:stretch>
        </p:blipFill>
        <p:spPr>
          <a:xfrm>
            <a:off x="7821332" y="3192885"/>
            <a:ext cx="688690" cy="629320"/>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3273902" y="1844018"/>
            <a:ext cx="589431" cy="504585"/>
          </a:xfrm>
          <a:prstGeom prst="rect">
            <a:avLst/>
          </a:prstGeom>
        </p:spPr>
      </p:pic>
    </p:spTree>
    <p:extLst>
      <p:ext uri="{BB962C8B-B14F-4D97-AF65-F5344CB8AC3E}">
        <p14:creationId xmlns:p14="http://schemas.microsoft.com/office/powerpoint/2010/main" val="2743619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1638" y="217488"/>
            <a:ext cx="8742362" cy="674687"/>
          </a:xfrm>
          <a:prstGeom prst="rect">
            <a:avLst/>
          </a:prstGeom>
        </p:spPr>
        <p:txBody>
          <a:bodyPr/>
          <a:lstStyle/>
          <a:p>
            <a:r>
              <a:rPr lang="en-US" dirty="0" smtClean="0"/>
              <a:t>VM Gallery</a:t>
            </a:r>
            <a:endParaRPr lang="en-US" dirty="0"/>
          </a:p>
        </p:txBody>
      </p:sp>
      <p:sp>
        <p:nvSpPr>
          <p:cNvPr id="4" name="Slide Number Placeholder 3"/>
          <p:cNvSpPr>
            <a:spLocks noGrp="1"/>
          </p:cNvSpPr>
          <p:nvPr>
            <p:ph type="sldNum" sz="quarter" idx="4294967295"/>
          </p:nvPr>
        </p:nvSpPr>
        <p:spPr>
          <a:xfrm>
            <a:off x="7086600" y="4692650"/>
            <a:ext cx="2057400" cy="273050"/>
          </a:xfrm>
          <a:prstGeom prst="rect">
            <a:avLst/>
          </a:prstGeom>
        </p:spPr>
        <p:txBody>
          <a:bodyPr/>
          <a:lstStyle/>
          <a:p>
            <a:fld id="{0A164282-434E-41D4-9582-783D542A7B68}" type="slidenum">
              <a:rPr lang="en-US" smtClean="0"/>
              <a:pPr/>
              <a:t>16</a:t>
            </a:fld>
            <a:endParaRPr lang="en-US"/>
          </a:p>
        </p:txBody>
      </p:sp>
      <p:sp>
        <p:nvSpPr>
          <p:cNvPr id="5" name="Text Placeholder 5"/>
          <p:cNvSpPr txBox="1">
            <a:spLocks/>
          </p:cNvSpPr>
          <p:nvPr/>
        </p:nvSpPr>
        <p:spPr>
          <a:xfrm>
            <a:off x="420291" y="884032"/>
            <a:ext cx="8310563" cy="3281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cap="all" dirty="0"/>
              <a:t>A collection of prebuilt images for various workloads</a:t>
            </a:r>
          </a:p>
        </p:txBody>
      </p:sp>
      <p:sp>
        <p:nvSpPr>
          <p:cNvPr id="7" name="TextBox 6"/>
          <p:cNvSpPr txBox="1"/>
          <p:nvPr/>
        </p:nvSpPr>
        <p:spPr>
          <a:xfrm>
            <a:off x="448590" y="4692162"/>
            <a:ext cx="1395126" cy="300082"/>
          </a:xfrm>
          <a:prstGeom prst="rect">
            <a:avLst/>
          </a:prstGeom>
          <a:noFill/>
        </p:spPr>
        <p:txBody>
          <a:bodyPr wrap="none" rtlCol="0">
            <a:spAutoFit/>
          </a:bodyPr>
          <a:lstStyle/>
          <a:p>
            <a:r>
              <a:rPr lang="en-US" sz="1350" dirty="0">
                <a:solidFill>
                  <a:schemeClr val="bg1"/>
                </a:solidFill>
              </a:rPr>
              <a:t>Microsoft Azure</a:t>
            </a:r>
          </a:p>
        </p:txBody>
      </p:sp>
      <p:grpSp>
        <p:nvGrpSpPr>
          <p:cNvPr id="44" name="Group 43"/>
          <p:cNvGrpSpPr/>
          <p:nvPr/>
        </p:nvGrpSpPr>
        <p:grpSpPr>
          <a:xfrm>
            <a:off x="1267423" y="1339714"/>
            <a:ext cx="1200717" cy="995564"/>
            <a:chOff x="1689897" y="1786284"/>
            <a:chExt cx="1600956" cy="1327418"/>
          </a:xfrm>
        </p:grpSpPr>
        <p:pic>
          <p:nvPicPr>
            <p:cNvPr id="8" name="Picture 7"/>
            <p:cNvPicPr>
              <a:picLocks noChangeAspect="1"/>
            </p:cNvPicPr>
            <p:nvPr/>
          </p:nvPicPr>
          <p:blipFill>
            <a:blip r:embed="rId3"/>
            <a:stretch>
              <a:fillRect/>
            </a:stretch>
          </p:blipFill>
          <p:spPr>
            <a:xfrm>
              <a:off x="1831321" y="1786284"/>
              <a:ext cx="1318108" cy="1318108"/>
            </a:xfrm>
            <a:prstGeom prst="rect">
              <a:avLst/>
            </a:prstGeom>
          </p:spPr>
        </p:pic>
        <p:sp>
          <p:nvSpPr>
            <p:cNvPr id="14" name="Rectangle 13"/>
            <p:cNvSpPr/>
            <p:nvPr/>
          </p:nvSpPr>
          <p:spPr>
            <a:xfrm>
              <a:off x="1689897" y="2852091"/>
              <a:ext cx="1600956" cy="261611"/>
            </a:xfrm>
            <a:prstGeom prst="rect">
              <a:avLst/>
            </a:prstGeom>
          </p:spPr>
          <p:txBody>
            <a:bodyPr wrap="square">
              <a:spAutoFit/>
            </a:bodyPr>
            <a:lstStyle/>
            <a:p>
              <a:pPr algn="ctr"/>
              <a:r>
                <a:rPr lang="pt-BR" sz="675" dirty="0">
                  <a:solidFill>
                    <a:schemeClr val="bg1"/>
                  </a:solidFill>
                  <a:latin typeface="+mj-lt"/>
                </a:rPr>
                <a:t>Windows Server 2012 R2</a:t>
              </a:r>
              <a:endParaRPr lang="en-US" sz="675" dirty="0">
                <a:solidFill>
                  <a:schemeClr val="bg1"/>
                </a:solidFill>
                <a:latin typeface="+mj-lt"/>
              </a:endParaRPr>
            </a:p>
          </p:txBody>
        </p:sp>
      </p:grpSp>
      <p:grpSp>
        <p:nvGrpSpPr>
          <p:cNvPr id="45" name="Group 44"/>
          <p:cNvGrpSpPr/>
          <p:nvPr/>
        </p:nvGrpSpPr>
        <p:grpSpPr>
          <a:xfrm>
            <a:off x="2415106" y="1339713"/>
            <a:ext cx="1094649" cy="988581"/>
            <a:chOff x="3220141" y="1786284"/>
            <a:chExt cx="1459532" cy="1318108"/>
          </a:xfrm>
        </p:grpSpPr>
        <p:pic>
          <p:nvPicPr>
            <p:cNvPr id="15" name="Picture 14"/>
            <p:cNvPicPr>
              <a:picLocks noChangeAspect="1"/>
            </p:cNvPicPr>
            <p:nvPr/>
          </p:nvPicPr>
          <p:blipFill>
            <a:blip r:embed="rId4"/>
            <a:stretch>
              <a:fillRect/>
            </a:stretch>
          </p:blipFill>
          <p:spPr>
            <a:xfrm>
              <a:off x="3282866" y="1786284"/>
              <a:ext cx="1318108" cy="1318108"/>
            </a:xfrm>
            <a:prstGeom prst="rect">
              <a:avLst/>
            </a:prstGeom>
          </p:spPr>
        </p:pic>
        <p:sp>
          <p:nvSpPr>
            <p:cNvPr id="16" name="Rectangle 15"/>
            <p:cNvSpPr/>
            <p:nvPr/>
          </p:nvSpPr>
          <p:spPr>
            <a:xfrm>
              <a:off x="3220141" y="2840892"/>
              <a:ext cx="1459532" cy="261611"/>
            </a:xfrm>
            <a:prstGeom prst="rect">
              <a:avLst/>
            </a:prstGeom>
          </p:spPr>
          <p:txBody>
            <a:bodyPr wrap="square">
              <a:spAutoFit/>
            </a:bodyPr>
            <a:lstStyle/>
            <a:p>
              <a:pPr algn="ctr"/>
              <a:r>
                <a:rPr lang="en-US" sz="675" dirty="0">
                  <a:solidFill>
                    <a:schemeClr val="bg1"/>
                  </a:solidFill>
                  <a:latin typeface="+mj-lt"/>
                </a:rPr>
                <a:t>Ubuntu Server 14.04 LTS</a:t>
              </a:r>
            </a:p>
          </p:txBody>
        </p:sp>
      </p:grpSp>
      <p:grpSp>
        <p:nvGrpSpPr>
          <p:cNvPr id="46" name="Group 45"/>
          <p:cNvGrpSpPr/>
          <p:nvPr/>
        </p:nvGrpSpPr>
        <p:grpSpPr>
          <a:xfrm>
            <a:off x="3531469" y="1339713"/>
            <a:ext cx="1094649" cy="995988"/>
            <a:chOff x="4708625" y="1786284"/>
            <a:chExt cx="1459532" cy="1327984"/>
          </a:xfrm>
        </p:grpSpPr>
        <p:pic>
          <p:nvPicPr>
            <p:cNvPr id="17" name="Picture 16"/>
            <p:cNvPicPr>
              <a:picLocks noChangeAspect="1"/>
            </p:cNvPicPr>
            <p:nvPr/>
          </p:nvPicPr>
          <p:blipFill>
            <a:blip r:embed="rId5"/>
            <a:stretch>
              <a:fillRect/>
            </a:stretch>
          </p:blipFill>
          <p:spPr>
            <a:xfrm>
              <a:off x="4734411" y="1786284"/>
              <a:ext cx="1318109" cy="1318109"/>
            </a:xfrm>
            <a:prstGeom prst="rect">
              <a:avLst/>
            </a:prstGeom>
          </p:spPr>
        </p:pic>
        <p:sp>
          <p:nvSpPr>
            <p:cNvPr id="18" name="Rectangle 17"/>
            <p:cNvSpPr/>
            <p:nvPr/>
          </p:nvSpPr>
          <p:spPr>
            <a:xfrm>
              <a:off x="4708625" y="2852657"/>
              <a:ext cx="1459532" cy="261611"/>
            </a:xfrm>
            <a:prstGeom prst="rect">
              <a:avLst/>
            </a:prstGeom>
          </p:spPr>
          <p:txBody>
            <a:bodyPr wrap="square">
              <a:spAutoFit/>
            </a:bodyPr>
            <a:lstStyle/>
            <a:p>
              <a:pPr algn="ctr"/>
              <a:r>
                <a:rPr lang="en-US" sz="675" dirty="0" err="1">
                  <a:solidFill>
                    <a:schemeClr val="bg1"/>
                  </a:solidFill>
                  <a:latin typeface="+mj-lt"/>
                </a:rPr>
                <a:t>CentOS</a:t>
              </a:r>
              <a:r>
                <a:rPr lang="en-US" sz="675" dirty="0">
                  <a:solidFill>
                    <a:schemeClr val="bg1"/>
                  </a:solidFill>
                  <a:latin typeface="+mj-lt"/>
                </a:rPr>
                <a:t> 6.5</a:t>
              </a:r>
            </a:p>
          </p:txBody>
        </p:sp>
      </p:grpSp>
      <p:grpSp>
        <p:nvGrpSpPr>
          <p:cNvPr id="47" name="Group 46"/>
          <p:cNvGrpSpPr/>
          <p:nvPr/>
        </p:nvGrpSpPr>
        <p:grpSpPr>
          <a:xfrm>
            <a:off x="4582691" y="1339714"/>
            <a:ext cx="1169396" cy="1017156"/>
            <a:chOff x="6110254" y="1786284"/>
            <a:chExt cx="1559195" cy="1356207"/>
          </a:xfrm>
        </p:grpSpPr>
        <p:pic>
          <p:nvPicPr>
            <p:cNvPr id="19" name="Picture 18"/>
            <p:cNvPicPr>
              <a:picLocks noChangeAspect="1"/>
            </p:cNvPicPr>
            <p:nvPr/>
          </p:nvPicPr>
          <p:blipFill>
            <a:blip r:embed="rId6"/>
            <a:stretch>
              <a:fillRect/>
            </a:stretch>
          </p:blipFill>
          <p:spPr>
            <a:xfrm>
              <a:off x="6185957" y="1786284"/>
              <a:ext cx="1318109" cy="1318109"/>
            </a:xfrm>
            <a:prstGeom prst="rect">
              <a:avLst/>
            </a:prstGeom>
          </p:spPr>
        </p:pic>
        <p:sp>
          <p:nvSpPr>
            <p:cNvPr id="20" name="Rectangle 19"/>
            <p:cNvSpPr/>
            <p:nvPr/>
          </p:nvSpPr>
          <p:spPr>
            <a:xfrm>
              <a:off x="6110254" y="2742382"/>
              <a:ext cx="1559195" cy="400109"/>
            </a:xfrm>
            <a:prstGeom prst="rect">
              <a:avLst/>
            </a:prstGeom>
          </p:spPr>
          <p:txBody>
            <a:bodyPr wrap="square">
              <a:spAutoFit/>
            </a:bodyPr>
            <a:lstStyle/>
            <a:p>
              <a:pPr algn="ctr"/>
              <a:r>
                <a:rPr lang="en-US" sz="675" dirty="0">
                  <a:solidFill>
                    <a:schemeClr val="bg1"/>
                  </a:solidFill>
                  <a:latin typeface="+mj-lt"/>
                </a:rPr>
                <a:t>SUSE Linux </a:t>
              </a:r>
            </a:p>
            <a:p>
              <a:pPr algn="ctr"/>
              <a:r>
                <a:rPr lang="en-US" altLang="zh-CN" sz="675" dirty="0">
                  <a:solidFill>
                    <a:schemeClr val="bg1"/>
                  </a:solidFill>
                  <a:latin typeface="+mj-lt"/>
                </a:rPr>
                <a:t>Enterprise Server</a:t>
              </a:r>
              <a:endParaRPr lang="en-US" sz="675" dirty="0">
                <a:solidFill>
                  <a:schemeClr val="bg1"/>
                </a:solidFill>
                <a:latin typeface="+mj-lt"/>
              </a:endParaRPr>
            </a:p>
          </p:txBody>
        </p:sp>
      </p:grpSp>
      <p:grpSp>
        <p:nvGrpSpPr>
          <p:cNvPr id="48" name="Group 47"/>
          <p:cNvGrpSpPr/>
          <p:nvPr/>
        </p:nvGrpSpPr>
        <p:grpSpPr>
          <a:xfrm>
            <a:off x="6719215" y="1355733"/>
            <a:ext cx="1169396" cy="989242"/>
            <a:chOff x="7518855" y="1786284"/>
            <a:chExt cx="1559195" cy="1318989"/>
          </a:xfrm>
        </p:grpSpPr>
        <p:pic>
          <p:nvPicPr>
            <p:cNvPr id="21" name="Picture 20"/>
            <p:cNvPicPr>
              <a:picLocks noChangeAspect="1"/>
            </p:cNvPicPr>
            <p:nvPr/>
          </p:nvPicPr>
          <p:blipFill>
            <a:blip r:embed="rId7"/>
            <a:stretch>
              <a:fillRect/>
            </a:stretch>
          </p:blipFill>
          <p:spPr>
            <a:xfrm>
              <a:off x="7637503" y="1786284"/>
              <a:ext cx="1318109" cy="1318109"/>
            </a:xfrm>
            <a:prstGeom prst="rect">
              <a:avLst/>
            </a:prstGeom>
          </p:spPr>
        </p:pic>
        <p:sp>
          <p:nvSpPr>
            <p:cNvPr id="22" name="Rectangle 21"/>
            <p:cNvSpPr/>
            <p:nvPr/>
          </p:nvSpPr>
          <p:spPr>
            <a:xfrm>
              <a:off x="7518855" y="2843662"/>
              <a:ext cx="1559195" cy="261611"/>
            </a:xfrm>
            <a:prstGeom prst="rect">
              <a:avLst/>
            </a:prstGeom>
          </p:spPr>
          <p:txBody>
            <a:bodyPr wrap="square">
              <a:spAutoFit/>
            </a:bodyPr>
            <a:lstStyle/>
            <a:p>
              <a:pPr algn="ctr"/>
              <a:r>
                <a:rPr lang="en-US" sz="675" dirty="0">
                  <a:solidFill>
                    <a:schemeClr val="bg1"/>
                  </a:solidFill>
                  <a:latin typeface="+mj-lt"/>
                </a:rPr>
                <a:t>Oracle Linux 6.4.0.0.0</a:t>
              </a:r>
            </a:p>
          </p:txBody>
        </p:sp>
      </p:grpSp>
      <p:grpSp>
        <p:nvGrpSpPr>
          <p:cNvPr id="60" name="Group 59"/>
          <p:cNvGrpSpPr/>
          <p:nvPr/>
        </p:nvGrpSpPr>
        <p:grpSpPr>
          <a:xfrm>
            <a:off x="6719215" y="3495059"/>
            <a:ext cx="1169396" cy="1014491"/>
            <a:chOff x="8958953" y="4660076"/>
            <a:chExt cx="1559195" cy="1352654"/>
          </a:xfrm>
        </p:grpSpPr>
        <p:pic>
          <p:nvPicPr>
            <p:cNvPr id="23" name="Picture 22"/>
            <p:cNvPicPr>
              <a:picLocks noChangeAspect="1"/>
            </p:cNvPicPr>
            <p:nvPr/>
          </p:nvPicPr>
          <p:blipFill>
            <a:blip r:embed="rId3">
              <a:duotone>
                <a:schemeClr val="accent6">
                  <a:shade val="45000"/>
                  <a:satMod val="135000"/>
                </a:schemeClr>
                <a:prstClr val="white"/>
              </a:duotone>
            </a:blip>
            <a:stretch>
              <a:fillRect/>
            </a:stretch>
          </p:blipFill>
          <p:spPr>
            <a:xfrm>
              <a:off x="9078050" y="4660076"/>
              <a:ext cx="1318108" cy="1318108"/>
            </a:xfrm>
            <a:prstGeom prst="rect">
              <a:avLst/>
            </a:prstGeom>
          </p:spPr>
        </p:pic>
        <p:sp>
          <p:nvSpPr>
            <p:cNvPr id="24" name="Rectangle 23"/>
            <p:cNvSpPr/>
            <p:nvPr/>
          </p:nvSpPr>
          <p:spPr>
            <a:xfrm>
              <a:off x="8958953" y="5751119"/>
              <a:ext cx="1559195" cy="261611"/>
            </a:xfrm>
            <a:prstGeom prst="rect">
              <a:avLst/>
            </a:prstGeom>
          </p:spPr>
          <p:txBody>
            <a:bodyPr wrap="square">
              <a:spAutoFit/>
            </a:bodyPr>
            <a:lstStyle/>
            <a:p>
              <a:pPr algn="ctr"/>
              <a:r>
                <a:rPr lang="en-US" altLang="zh-CN" sz="675" dirty="0">
                  <a:solidFill>
                    <a:schemeClr val="bg1"/>
                  </a:solidFill>
                  <a:latin typeface="+mj-lt"/>
                </a:rPr>
                <a:t>Windows 8.1 Enterprise</a:t>
              </a:r>
              <a:endParaRPr lang="en-US" sz="675" dirty="0">
                <a:solidFill>
                  <a:schemeClr val="bg1"/>
                </a:solidFill>
                <a:latin typeface="+mj-lt"/>
              </a:endParaRPr>
            </a:p>
          </p:txBody>
        </p:sp>
      </p:grpSp>
      <p:grpSp>
        <p:nvGrpSpPr>
          <p:cNvPr id="49" name="Group 48"/>
          <p:cNvGrpSpPr/>
          <p:nvPr/>
        </p:nvGrpSpPr>
        <p:grpSpPr>
          <a:xfrm>
            <a:off x="1256045" y="2418302"/>
            <a:ext cx="1200717" cy="1009009"/>
            <a:chOff x="1674726" y="3224402"/>
            <a:chExt cx="1600956" cy="1345345"/>
          </a:xfrm>
        </p:grpSpPr>
        <p:pic>
          <p:nvPicPr>
            <p:cNvPr id="9" name="Picture 8"/>
            <p:cNvPicPr>
              <a:picLocks noChangeAspect="1"/>
            </p:cNvPicPr>
            <p:nvPr/>
          </p:nvPicPr>
          <p:blipFill>
            <a:blip r:embed="rId8"/>
            <a:stretch>
              <a:fillRect/>
            </a:stretch>
          </p:blipFill>
          <p:spPr>
            <a:xfrm>
              <a:off x="1831321" y="3224402"/>
              <a:ext cx="1318109" cy="1318109"/>
            </a:xfrm>
            <a:prstGeom prst="rect">
              <a:avLst/>
            </a:prstGeom>
          </p:spPr>
        </p:pic>
        <p:sp>
          <p:nvSpPr>
            <p:cNvPr id="25" name="Rectangle 24"/>
            <p:cNvSpPr/>
            <p:nvPr/>
          </p:nvSpPr>
          <p:spPr>
            <a:xfrm>
              <a:off x="1674726" y="4308136"/>
              <a:ext cx="1600956" cy="261611"/>
            </a:xfrm>
            <a:prstGeom prst="rect">
              <a:avLst/>
            </a:prstGeom>
          </p:spPr>
          <p:txBody>
            <a:bodyPr wrap="square">
              <a:spAutoFit/>
            </a:bodyPr>
            <a:lstStyle/>
            <a:p>
              <a:pPr algn="ctr"/>
              <a:r>
                <a:rPr lang="pt-BR" sz="675" dirty="0">
                  <a:solidFill>
                    <a:schemeClr val="bg1"/>
                  </a:solidFill>
                  <a:latin typeface="+mj-lt"/>
                </a:rPr>
                <a:t>SQL </a:t>
              </a:r>
              <a:r>
                <a:rPr lang="en-US" altLang="zh-CN" sz="675" dirty="0">
                  <a:solidFill>
                    <a:schemeClr val="bg1"/>
                  </a:solidFill>
                  <a:latin typeface="+mj-lt"/>
                </a:rPr>
                <a:t>Server 2014 Standard</a:t>
              </a:r>
              <a:endParaRPr lang="en-US" sz="675" dirty="0">
                <a:solidFill>
                  <a:schemeClr val="bg1"/>
                </a:solidFill>
                <a:latin typeface="+mj-lt"/>
              </a:endParaRPr>
            </a:p>
          </p:txBody>
        </p:sp>
      </p:grpSp>
      <p:grpSp>
        <p:nvGrpSpPr>
          <p:cNvPr id="50" name="Group 49"/>
          <p:cNvGrpSpPr/>
          <p:nvPr/>
        </p:nvGrpSpPr>
        <p:grpSpPr>
          <a:xfrm>
            <a:off x="2362072" y="2418301"/>
            <a:ext cx="1200717" cy="1002062"/>
            <a:chOff x="3149429" y="3224402"/>
            <a:chExt cx="1600956" cy="1336082"/>
          </a:xfrm>
        </p:grpSpPr>
        <p:pic>
          <p:nvPicPr>
            <p:cNvPr id="13" name="Picture 12"/>
            <p:cNvPicPr>
              <a:picLocks noChangeAspect="1"/>
            </p:cNvPicPr>
            <p:nvPr/>
          </p:nvPicPr>
          <p:blipFill>
            <a:blip r:embed="rId9"/>
            <a:stretch>
              <a:fillRect/>
            </a:stretch>
          </p:blipFill>
          <p:spPr>
            <a:xfrm>
              <a:off x="3282866" y="3224402"/>
              <a:ext cx="1320942" cy="1320942"/>
            </a:xfrm>
            <a:prstGeom prst="rect">
              <a:avLst/>
            </a:prstGeom>
          </p:spPr>
        </p:pic>
        <p:sp>
          <p:nvSpPr>
            <p:cNvPr id="26" name="Rectangle 25"/>
            <p:cNvSpPr/>
            <p:nvPr/>
          </p:nvSpPr>
          <p:spPr>
            <a:xfrm>
              <a:off x="3149429" y="4298873"/>
              <a:ext cx="1600956" cy="261611"/>
            </a:xfrm>
            <a:prstGeom prst="rect">
              <a:avLst/>
            </a:prstGeom>
          </p:spPr>
          <p:txBody>
            <a:bodyPr wrap="square">
              <a:spAutoFit/>
            </a:bodyPr>
            <a:lstStyle/>
            <a:p>
              <a:pPr algn="ctr"/>
              <a:r>
                <a:rPr lang="en-US" altLang="zh-CN" sz="675" dirty="0">
                  <a:solidFill>
                    <a:schemeClr val="bg1"/>
                  </a:solidFill>
                  <a:latin typeface="+mj-lt"/>
                </a:rPr>
                <a:t>Oracle Database 11g R2</a:t>
              </a:r>
              <a:endParaRPr lang="en-US" sz="675" dirty="0">
                <a:solidFill>
                  <a:schemeClr val="bg1"/>
                </a:solidFill>
                <a:latin typeface="+mj-lt"/>
              </a:endParaRPr>
            </a:p>
          </p:txBody>
        </p:sp>
      </p:grpSp>
      <p:grpSp>
        <p:nvGrpSpPr>
          <p:cNvPr id="51" name="Group 50"/>
          <p:cNvGrpSpPr/>
          <p:nvPr/>
        </p:nvGrpSpPr>
        <p:grpSpPr>
          <a:xfrm>
            <a:off x="3438362" y="2418301"/>
            <a:ext cx="1200717" cy="1013997"/>
            <a:chOff x="4584482" y="3224402"/>
            <a:chExt cx="1600956" cy="1351996"/>
          </a:xfrm>
        </p:grpSpPr>
        <p:pic>
          <p:nvPicPr>
            <p:cNvPr id="12" name="Picture 11"/>
            <p:cNvPicPr>
              <a:picLocks noChangeAspect="1"/>
            </p:cNvPicPr>
            <p:nvPr/>
          </p:nvPicPr>
          <p:blipFill>
            <a:blip r:embed="rId10"/>
            <a:stretch>
              <a:fillRect/>
            </a:stretch>
          </p:blipFill>
          <p:spPr>
            <a:xfrm>
              <a:off x="4734411" y="3224402"/>
              <a:ext cx="1318109" cy="1318109"/>
            </a:xfrm>
            <a:prstGeom prst="rect">
              <a:avLst/>
            </a:prstGeom>
          </p:spPr>
        </p:pic>
        <p:sp>
          <p:nvSpPr>
            <p:cNvPr id="27" name="Rectangle 26"/>
            <p:cNvSpPr/>
            <p:nvPr/>
          </p:nvSpPr>
          <p:spPr>
            <a:xfrm>
              <a:off x="4584482" y="4314787"/>
              <a:ext cx="1600956" cy="261611"/>
            </a:xfrm>
            <a:prstGeom prst="rect">
              <a:avLst/>
            </a:prstGeom>
          </p:spPr>
          <p:txBody>
            <a:bodyPr wrap="square">
              <a:spAutoFit/>
            </a:bodyPr>
            <a:lstStyle/>
            <a:p>
              <a:pPr algn="ctr"/>
              <a:r>
                <a:rPr lang="en-US" altLang="zh-CN" sz="675" dirty="0">
                  <a:solidFill>
                    <a:schemeClr val="bg1"/>
                  </a:solidFill>
                  <a:latin typeface="+mj-lt"/>
                </a:rPr>
                <a:t>BizTalk Server 2013</a:t>
              </a:r>
              <a:endParaRPr lang="en-US" sz="675" dirty="0">
                <a:solidFill>
                  <a:schemeClr val="bg1"/>
                </a:solidFill>
                <a:latin typeface="+mj-lt"/>
              </a:endParaRPr>
            </a:p>
          </p:txBody>
        </p:sp>
      </p:grpSp>
      <p:grpSp>
        <p:nvGrpSpPr>
          <p:cNvPr id="52" name="Group 51"/>
          <p:cNvGrpSpPr/>
          <p:nvPr/>
        </p:nvGrpSpPr>
        <p:grpSpPr>
          <a:xfrm>
            <a:off x="4546452" y="2419836"/>
            <a:ext cx="1200717" cy="1007476"/>
            <a:chOff x="6061936" y="3226447"/>
            <a:chExt cx="1600956" cy="1343301"/>
          </a:xfrm>
        </p:grpSpPr>
        <p:pic>
          <p:nvPicPr>
            <p:cNvPr id="10" name="Picture 9"/>
            <p:cNvPicPr>
              <a:picLocks noChangeAspect="1"/>
            </p:cNvPicPr>
            <p:nvPr/>
          </p:nvPicPr>
          <p:blipFill>
            <a:blip r:embed="rId11"/>
            <a:stretch>
              <a:fillRect/>
            </a:stretch>
          </p:blipFill>
          <p:spPr>
            <a:xfrm>
              <a:off x="6183123" y="3226447"/>
              <a:ext cx="1318897" cy="1318897"/>
            </a:xfrm>
            <a:prstGeom prst="rect">
              <a:avLst/>
            </a:prstGeom>
          </p:spPr>
        </p:pic>
        <p:sp>
          <p:nvSpPr>
            <p:cNvPr id="28" name="Rectangle 27"/>
            <p:cNvSpPr/>
            <p:nvPr/>
          </p:nvSpPr>
          <p:spPr>
            <a:xfrm>
              <a:off x="6061936" y="4308137"/>
              <a:ext cx="1600956" cy="261611"/>
            </a:xfrm>
            <a:prstGeom prst="rect">
              <a:avLst/>
            </a:prstGeom>
          </p:spPr>
          <p:txBody>
            <a:bodyPr wrap="square">
              <a:spAutoFit/>
            </a:bodyPr>
            <a:lstStyle/>
            <a:p>
              <a:pPr algn="ctr"/>
              <a:r>
                <a:rPr lang="en-US" altLang="zh-CN" sz="675" dirty="0">
                  <a:solidFill>
                    <a:schemeClr val="bg1"/>
                  </a:solidFill>
                  <a:latin typeface="+mj-lt"/>
                </a:rPr>
                <a:t>SharePoint Server Farm</a:t>
              </a:r>
              <a:endParaRPr lang="en-US" sz="675" dirty="0">
                <a:solidFill>
                  <a:schemeClr val="bg1"/>
                </a:solidFill>
                <a:latin typeface="+mj-lt"/>
              </a:endParaRPr>
            </a:p>
          </p:txBody>
        </p:sp>
      </p:grpSp>
      <p:grpSp>
        <p:nvGrpSpPr>
          <p:cNvPr id="53" name="Group 52"/>
          <p:cNvGrpSpPr/>
          <p:nvPr/>
        </p:nvGrpSpPr>
        <p:grpSpPr>
          <a:xfrm>
            <a:off x="5631876" y="2419837"/>
            <a:ext cx="1200717" cy="1013159"/>
            <a:chOff x="7509168" y="3226447"/>
            <a:chExt cx="1600956" cy="1350878"/>
          </a:xfrm>
        </p:grpSpPr>
        <p:pic>
          <p:nvPicPr>
            <p:cNvPr id="29" name="Picture 28"/>
            <p:cNvPicPr>
              <a:picLocks noChangeAspect="1"/>
            </p:cNvPicPr>
            <p:nvPr/>
          </p:nvPicPr>
          <p:blipFill>
            <a:blip r:embed="rId12"/>
            <a:stretch>
              <a:fillRect/>
            </a:stretch>
          </p:blipFill>
          <p:spPr>
            <a:xfrm>
              <a:off x="7637503" y="3226447"/>
              <a:ext cx="1318897" cy="1318897"/>
            </a:xfrm>
            <a:prstGeom prst="rect">
              <a:avLst/>
            </a:prstGeom>
          </p:spPr>
        </p:pic>
        <p:sp>
          <p:nvSpPr>
            <p:cNvPr id="30" name="Rectangle 29"/>
            <p:cNvSpPr/>
            <p:nvPr/>
          </p:nvSpPr>
          <p:spPr>
            <a:xfrm>
              <a:off x="7509168" y="4177216"/>
              <a:ext cx="1600956" cy="400109"/>
            </a:xfrm>
            <a:prstGeom prst="rect">
              <a:avLst/>
            </a:prstGeom>
          </p:spPr>
          <p:txBody>
            <a:bodyPr wrap="square">
              <a:spAutoFit/>
            </a:bodyPr>
            <a:lstStyle/>
            <a:p>
              <a:pPr algn="ctr"/>
              <a:r>
                <a:rPr lang="en-US" altLang="zh-CN" sz="675" dirty="0">
                  <a:solidFill>
                    <a:schemeClr val="bg1"/>
                  </a:solidFill>
                  <a:latin typeface="+mj-lt"/>
                </a:rPr>
                <a:t>Microsoft Dynamics </a:t>
              </a:r>
            </a:p>
            <a:p>
              <a:pPr algn="ctr"/>
              <a:r>
                <a:rPr lang="en-US" altLang="zh-CN" sz="675" dirty="0">
                  <a:solidFill>
                    <a:schemeClr val="bg1"/>
                  </a:solidFill>
                  <a:latin typeface="+mj-lt"/>
                </a:rPr>
                <a:t>GP 2013</a:t>
              </a:r>
              <a:endParaRPr lang="en-US" sz="675" dirty="0">
                <a:solidFill>
                  <a:schemeClr val="bg1"/>
                </a:solidFill>
                <a:latin typeface="+mj-lt"/>
              </a:endParaRPr>
            </a:p>
          </p:txBody>
        </p:sp>
      </p:grpSp>
      <p:grpSp>
        <p:nvGrpSpPr>
          <p:cNvPr id="54" name="Group 53"/>
          <p:cNvGrpSpPr/>
          <p:nvPr/>
        </p:nvGrpSpPr>
        <p:grpSpPr>
          <a:xfrm>
            <a:off x="6808538" y="2421456"/>
            <a:ext cx="987552" cy="987552"/>
            <a:chOff x="9078050" y="3228608"/>
            <a:chExt cx="1316736" cy="1316736"/>
          </a:xfrm>
        </p:grpSpPr>
        <p:pic>
          <p:nvPicPr>
            <p:cNvPr id="31" name="Picture 30"/>
            <p:cNvPicPr>
              <a:picLocks noChangeAspect="1"/>
            </p:cNvPicPr>
            <p:nvPr/>
          </p:nvPicPr>
          <p:blipFill>
            <a:blip r:embed="rId13"/>
            <a:stretch>
              <a:fillRect/>
            </a:stretch>
          </p:blipFill>
          <p:spPr>
            <a:xfrm>
              <a:off x="9078050" y="3228608"/>
              <a:ext cx="1316736" cy="1316736"/>
            </a:xfrm>
            <a:prstGeom prst="rect">
              <a:avLst/>
            </a:prstGeom>
          </p:spPr>
        </p:pic>
        <p:sp>
          <p:nvSpPr>
            <p:cNvPr id="32" name="Rectangle 31"/>
            <p:cNvSpPr/>
            <p:nvPr/>
          </p:nvSpPr>
          <p:spPr>
            <a:xfrm>
              <a:off x="9110123" y="4255933"/>
              <a:ext cx="1231732" cy="261611"/>
            </a:xfrm>
            <a:prstGeom prst="rect">
              <a:avLst/>
            </a:prstGeom>
          </p:spPr>
          <p:txBody>
            <a:bodyPr wrap="square">
              <a:spAutoFit/>
            </a:bodyPr>
            <a:lstStyle/>
            <a:p>
              <a:pPr algn="ctr"/>
              <a:r>
                <a:rPr lang="en-US" altLang="zh-CN" sz="675" dirty="0">
                  <a:solidFill>
                    <a:schemeClr val="bg1"/>
                  </a:solidFill>
                  <a:latin typeface="+mj-lt"/>
                </a:rPr>
                <a:t>Zulu 8</a:t>
              </a:r>
              <a:endParaRPr lang="en-US" sz="675" dirty="0">
                <a:solidFill>
                  <a:schemeClr val="bg1"/>
                </a:solidFill>
                <a:latin typeface="+mj-lt"/>
              </a:endParaRPr>
            </a:p>
          </p:txBody>
        </p:sp>
      </p:grpSp>
      <p:grpSp>
        <p:nvGrpSpPr>
          <p:cNvPr id="55" name="Group 54"/>
          <p:cNvGrpSpPr/>
          <p:nvPr/>
        </p:nvGrpSpPr>
        <p:grpSpPr>
          <a:xfrm>
            <a:off x="1267423" y="3496893"/>
            <a:ext cx="1200717" cy="1024160"/>
            <a:chOff x="1689897" y="4662521"/>
            <a:chExt cx="1600956" cy="1365546"/>
          </a:xfrm>
        </p:grpSpPr>
        <p:pic>
          <p:nvPicPr>
            <p:cNvPr id="34" name="Picture 33"/>
            <p:cNvPicPr>
              <a:picLocks noChangeAspect="1"/>
            </p:cNvPicPr>
            <p:nvPr/>
          </p:nvPicPr>
          <p:blipFill>
            <a:blip r:embed="rId14"/>
            <a:stretch>
              <a:fillRect/>
            </a:stretch>
          </p:blipFill>
          <p:spPr>
            <a:xfrm>
              <a:off x="1831321" y="4662521"/>
              <a:ext cx="1316736" cy="1316736"/>
            </a:xfrm>
            <a:prstGeom prst="rect">
              <a:avLst/>
            </a:prstGeom>
          </p:spPr>
        </p:pic>
        <p:sp>
          <p:nvSpPr>
            <p:cNvPr id="35" name="Rectangle 34"/>
            <p:cNvSpPr/>
            <p:nvPr/>
          </p:nvSpPr>
          <p:spPr>
            <a:xfrm>
              <a:off x="1689897" y="5627958"/>
              <a:ext cx="1600956" cy="400109"/>
            </a:xfrm>
            <a:prstGeom prst="rect">
              <a:avLst/>
            </a:prstGeom>
          </p:spPr>
          <p:txBody>
            <a:bodyPr wrap="square">
              <a:spAutoFit/>
            </a:bodyPr>
            <a:lstStyle/>
            <a:p>
              <a:pPr algn="ctr"/>
              <a:r>
                <a:rPr lang="en-US" sz="675" dirty="0">
                  <a:solidFill>
                    <a:schemeClr val="bg1"/>
                  </a:solidFill>
                  <a:latin typeface="+mj-lt"/>
                </a:rPr>
                <a:t>SAP HA</a:t>
              </a:r>
              <a:r>
                <a:rPr lang="en-US" altLang="zh-CN" sz="675" dirty="0">
                  <a:solidFill>
                    <a:schemeClr val="bg1"/>
                  </a:solidFill>
                  <a:latin typeface="+mj-lt"/>
                </a:rPr>
                <a:t>NA </a:t>
              </a:r>
            </a:p>
            <a:p>
              <a:pPr algn="ctr"/>
              <a:r>
                <a:rPr lang="en-US" altLang="zh-CN" sz="675" dirty="0">
                  <a:solidFill>
                    <a:schemeClr val="bg1"/>
                  </a:solidFill>
                  <a:latin typeface="+mj-lt"/>
                </a:rPr>
                <a:t>Developer Edition</a:t>
              </a:r>
              <a:endParaRPr lang="en-US" sz="675" dirty="0">
                <a:solidFill>
                  <a:schemeClr val="bg1"/>
                </a:solidFill>
                <a:latin typeface="+mj-lt"/>
              </a:endParaRPr>
            </a:p>
          </p:txBody>
        </p:sp>
      </p:grpSp>
      <p:grpSp>
        <p:nvGrpSpPr>
          <p:cNvPr id="56" name="Group 55"/>
          <p:cNvGrpSpPr/>
          <p:nvPr/>
        </p:nvGrpSpPr>
        <p:grpSpPr>
          <a:xfrm>
            <a:off x="2375492" y="3496891"/>
            <a:ext cx="1200717" cy="992459"/>
            <a:chOff x="3167323" y="4662519"/>
            <a:chExt cx="1600956" cy="1323278"/>
          </a:xfrm>
        </p:grpSpPr>
        <p:pic>
          <p:nvPicPr>
            <p:cNvPr id="36" name="Picture 35"/>
            <p:cNvPicPr>
              <a:picLocks noChangeAspect="1"/>
            </p:cNvPicPr>
            <p:nvPr/>
          </p:nvPicPr>
          <p:blipFill>
            <a:blip r:embed="rId15"/>
            <a:stretch>
              <a:fillRect/>
            </a:stretch>
          </p:blipFill>
          <p:spPr>
            <a:xfrm>
              <a:off x="3281577" y="4662519"/>
              <a:ext cx="1316736" cy="1316736"/>
            </a:xfrm>
            <a:prstGeom prst="rect">
              <a:avLst/>
            </a:prstGeom>
          </p:spPr>
        </p:pic>
        <p:sp>
          <p:nvSpPr>
            <p:cNvPr id="37" name="Rectangle 36"/>
            <p:cNvSpPr/>
            <p:nvPr/>
          </p:nvSpPr>
          <p:spPr>
            <a:xfrm>
              <a:off x="3167323" y="5724186"/>
              <a:ext cx="1600956" cy="261611"/>
            </a:xfrm>
            <a:prstGeom prst="rect">
              <a:avLst/>
            </a:prstGeom>
          </p:spPr>
          <p:txBody>
            <a:bodyPr wrap="square">
              <a:spAutoFit/>
            </a:bodyPr>
            <a:lstStyle/>
            <a:p>
              <a:pPr algn="ctr"/>
              <a:r>
                <a:rPr lang="en-US" altLang="zh-CN" sz="675" dirty="0">
                  <a:solidFill>
                    <a:schemeClr val="bg1"/>
                  </a:solidFill>
                  <a:latin typeface="+mj-lt"/>
                </a:rPr>
                <a:t>Puppet Enterprise 3.2.3</a:t>
              </a:r>
              <a:endParaRPr lang="en-US" sz="675" dirty="0">
                <a:solidFill>
                  <a:schemeClr val="bg1"/>
                </a:solidFill>
                <a:latin typeface="+mj-lt"/>
              </a:endParaRPr>
            </a:p>
          </p:txBody>
        </p:sp>
      </p:grpSp>
      <p:grpSp>
        <p:nvGrpSpPr>
          <p:cNvPr id="57" name="Group 56"/>
          <p:cNvGrpSpPr/>
          <p:nvPr/>
        </p:nvGrpSpPr>
        <p:grpSpPr>
          <a:xfrm>
            <a:off x="3448735" y="3496888"/>
            <a:ext cx="1200717" cy="1010636"/>
            <a:chOff x="4598313" y="4662519"/>
            <a:chExt cx="1600956" cy="1347515"/>
          </a:xfrm>
        </p:grpSpPr>
        <p:pic>
          <p:nvPicPr>
            <p:cNvPr id="38" name="Picture 37"/>
            <p:cNvPicPr>
              <a:picLocks noChangeAspect="1"/>
            </p:cNvPicPr>
            <p:nvPr/>
          </p:nvPicPr>
          <p:blipFill>
            <a:blip r:embed="rId16"/>
            <a:stretch>
              <a:fillRect/>
            </a:stretch>
          </p:blipFill>
          <p:spPr>
            <a:xfrm>
              <a:off x="4731832" y="4662519"/>
              <a:ext cx="1316736" cy="1316736"/>
            </a:xfrm>
            <a:prstGeom prst="rect">
              <a:avLst/>
            </a:prstGeom>
          </p:spPr>
        </p:pic>
        <p:sp>
          <p:nvSpPr>
            <p:cNvPr id="39" name="Rectangle 38"/>
            <p:cNvSpPr/>
            <p:nvPr/>
          </p:nvSpPr>
          <p:spPr>
            <a:xfrm>
              <a:off x="4598313" y="5748423"/>
              <a:ext cx="1600956" cy="261611"/>
            </a:xfrm>
            <a:prstGeom prst="rect">
              <a:avLst/>
            </a:prstGeom>
          </p:spPr>
          <p:txBody>
            <a:bodyPr wrap="square">
              <a:spAutoFit/>
            </a:bodyPr>
            <a:lstStyle/>
            <a:p>
              <a:pPr algn="ctr"/>
              <a:r>
                <a:rPr lang="en-US" altLang="zh-CN" sz="675" dirty="0">
                  <a:solidFill>
                    <a:schemeClr val="bg1"/>
                  </a:solidFill>
                  <a:latin typeface="+mj-lt"/>
                </a:rPr>
                <a:t>Barracuda Web Application</a:t>
              </a:r>
              <a:endParaRPr lang="en-US" sz="675" dirty="0">
                <a:solidFill>
                  <a:schemeClr val="bg1"/>
                </a:solidFill>
                <a:latin typeface="+mj-lt"/>
              </a:endParaRPr>
            </a:p>
          </p:txBody>
        </p:sp>
      </p:grpSp>
      <p:grpSp>
        <p:nvGrpSpPr>
          <p:cNvPr id="58" name="Group 57"/>
          <p:cNvGrpSpPr/>
          <p:nvPr/>
        </p:nvGrpSpPr>
        <p:grpSpPr>
          <a:xfrm>
            <a:off x="4530760" y="3495057"/>
            <a:ext cx="1200717" cy="1036176"/>
            <a:chOff x="6041013" y="4660076"/>
            <a:chExt cx="1600956" cy="1381568"/>
          </a:xfrm>
        </p:grpSpPr>
        <p:pic>
          <p:nvPicPr>
            <p:cNvPr id="40" name="Picture 39"/>
            <p:cNvPicPr>
              <a:picLocks noChangeAspect="1"/>
            </p:cNvPicPr>
            <p:nvPr/>
          </p:nvPicPr>
          <p:blipFill>
            <a:blip r:embed="rId17"/>
            <a:stretch>
              <a:fillRect/>
            </a:stretch>
          </p:blipFill>
          <p:spPr>
            <a:xfrm>
              <a:off x="6183123" y="4660076"/>
              <a:ext cx="1316736" cy="1316736"/>
            </a:xfrm>
            <a:prstGeom prst="rect">
              <a:avLst/>
            </a:prstGeom>
          </p:spPr>
        </p:pic>
        <p:sp>
          <p:nvSpPr>
            <p:cNvPr id="41" name="Rectangle 40"/>
            <p:cNvSpPr/>
            <p:nvPr/>
          </p:nvSpPr>
          <p:spPr>
            <a:xfrm>
              <a:off x="6041013" y="5641535"/>
              <a:ext cx="1600956" cy="400109"/>
            </a:xfrm>
            <a:prstGeom prst="rect">
              <a:avLst/>
            </a:prstGeom>
          </p:spPr>
          <p:txBody>
            <a:bodyPr wrap="square">
              <a:spAutoFit/>
            </a:bodyPr>
            <a:lstStyle/>
            <a:p>
              <a:pPr algn="ctr"/>
              <a:r>
                <a:rPr lang="en-US" altLang="zh-CN" sz="675" dirty="0">
                  <a:solidFill>
                    <a:schemeClr val="bg1"/>
                  </a:solidFill>
                  <a:latin typeface="+mj-lt"/>
                </a:rPr>
                <a:t>Oracle WebLogic</a:t>
              </a:r>
            </a:p>
            <a:p>
              <a:pPr algn="ctr"/>
              <a:r>
                <a:rPr lang="en-US" altLang="zh-CN" sz="675" dirty="0">
                  <a:solidFill>
                    <a:schemeClr val="bg1"/>
                  </a:solidFill>
                  <a:latin typeface="+mj-lt"/>
                </a:rPr>
                <a:t>Server 12.1.2</a:t>
              </a:r>
              <a:endParaRPr lang="en-US" sz="675" dirty="0">
                <a:solidFill>
                  <a:schemeClr val="bg1"/>
                </a:solidFill>
                <a:latin typeface="+mj-lt"/>
              </a:endParaRPr>
            </a:p>
          </p:txBody>
        </p:sp>
      </p:grpSp>
      <p:grpSp>
        <p:nvGrpSpPr>
          <p:cNvPr id="59" name="Group 58"/>
          <p:cNvGrpSpPr/>
          <p:nvPr/>
        </p:nvGrpSpPr>
        <p:grpSpPr>
          <a:xfrm>
            <a:off x="5621610" y="3495057"/>
            <a:ext cx="1200717" cy="987552"/>
            <a:chOff x="7495480" y="4660076"/>
            <a:chExt cx="1600956" cy="1316736"/>
          </a:xfrm>
        </p:grpSpPr>
        <p:pic>
          <p:nvPicPr>
            <p:cNvPr id="42" name="Picture 41"/>
            <p:cNvPicPr>
              <a:picLocks noChangeAspect="1"/>
            </p:cNvPicPr>
            <p:nvPr/>
          </p:nvPicPr>
          <p:blipFill>
            <a:blip r:embed="rId18"/>
            <a:stretch>
              <a:fillRect/>
            </a:stretch>
          </p:blipFill>
          <p:spPr>
            <a:xfrm>
              <a:off x="7637503" y="4660076"/>
              <a:ext cx="1316736" cy="1316736"/>
            </a:xfrm>
            <a:prstGeom prst="rect">
              <a:avLst/>
            </a:prstGeom>
          </p:spPr>
        </p:pic>
        <p:sp>
          <p:nvSpPr>
            <p:cNvPr id="43" name="Rectangle 42"/>
            <p:cNvSpPr/>
            <p:nvPr/>
          </p:nvSpPr>
          <p:spPr>
            <a:xfrm>
              <a:off x="7495480" y="5681645"/>
              <a:ext cx="1600956" cy="261611"/>
            </a:xfrm>
            <a:prstGeom prst="rect">
              <a:avLst/>
            </a:prstGeom>
          </p:spPr>
          <p:txBody>
            <a:bodyPr wrap="square">
              <a:spAutoFit/>
            </a:bodyPr>
            <a:lstStyle/>
            <a:p>
              <a:pPr algn="ctr"/>
              <a:r>
                <a:rPr lang="en-US" altLang="zh-CN" sz="675" dirty="0">
                  <a:solidFill>
                    <a:schemeClr val="bg1"/>
                  </a:solidFill>
                  <a:latin typeface="+mj-lt"/>
                </a:rPr>
                <a:t>Visual Studio Ultimate 2013</a:t>
              </a:r>
              <a:endParaRPr lang="en-US" sz="675" dirty="0">
                <a:solidFill>
                  <a:schemeClr val="bg1"/>
                </a:solidFill>
                <a:latin typeface="+mj-lt"/>
              </a:endParaRPr>
            </a:p>
          </p:txBody>
        </p:sp>
      </p:grpSp>
      <p:grpSp>
        <p:nvGrpSpPr>
          <p:cNvPr id="63" name="Group 62"/>
          <p:cNvGrpSpPr/>
          <p:nvPr/>
        </p:nvGrpSpPr>
        <p:grpSpPr>
          <a:xfrm>
            <a:off x="5640418" y="1345719"/>
            <a:ext cx="1169396" cy="989039"/>
            <a:chOff x="7520557" y="1794291"/>
            <a:chExt cx="1559195" cy="1318718"/>
          </a:xfrm>
        </p:grpSpPr>
        <p:pic>
          <p:nvPicPr>
            <p:cNvPr id="61" name="Picture 60"/>
            <p:cNvPicPr>
              <a:picLocks noChangeAspect="1"/>
            </p:cNvPicPr>
            <p:nvPr/>
          </p:nvPicPr>
          <p:blipFill>
            <a:blip r:embed="rId19"/>
            <a:stretch>
              <a:fillRect/>
            </a:stretch>
          </p:blipFill>
          <p:spPr>
            <a:xfrm>
              <a:off x="7637503" y="1794291"/>
              <a:ext cx="1316736" cy="1316736"/>
            </a:xfrm>
            <a:prstGeom prst="rect">
              <a:avLst/>
            </a:prstGeom>
          </p:spPr>
        </p:pic>
        <p:sp>
          <p:nvSpPr>
            <p:cNvPr id="62" name="Rectangle 61"/>
            <p:cNvSpPr/>
            <p:nvPr/>
          </p:nvSpPr>
          <p:spPr>
            <a:xfrm>
              <a:off x="7520557" y="2851398"/>
              <a:ext cx="1559195" cy="261611"/>
            </a:xfrm>
            <a:prstGeom prst="rect">
              <a:avLst/>
            </a:prstGeom>
          </p:spPr>
          <p:txBody>
            <a:bodyPr wrap="square">
              <a:spAutoFit/>
            </a:bodyPr>
            <a:lstStyle/>
            <a:p>
              <a:pPr algn="ctr"/>
              <a:r>
                <a:rPr lang="en-US" altLang="zh-CN" sz="675" dirty="0" err="1">
                  <a:solidFill>
                    <a:schemeClr val="bg1"/>
                  </a:solidFill>
                  <a:latin typeface="+mj-lt"/>
                </a:rPr>
                <a:t>openSUSE</a:t>
              </a:r>
              <a:r>
                <a:rPr lang="en-US" altLang="zh-CN" sz="675" dirty="0">
                  <a:solidFill>
                    <a:schemeClr val="bg1"/>
                  </a:solidFill>
                  <a:latin typeface="+mj-lt"/>
                </a:rPr>
                <a:t> 13.1</a:t>
              </a:r>
              <a:endParaRPr lang="en-US" sz="675" dirty="0">
                <a:solidFill>
                  <a:schemeClr val="bg1"/>
                </a:solidFill>
                <a:latin typeface="+mj-lt"/>
              </a:endParaRPr>
            </a:p>
          </p:txBody>
        </p:sp>
      </p:grpSp>
    </p:spTree>
    <p:extLst>
      <p:ext uri="{BB962C8B-B14F-4D97-AF65-F5344CB8AC3E}">
        <p14:creationId xmlns:p14="http://schemas.microsoft.com/office/powerpoint/2010/main" val="275621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 decel="100000"/>
                                        <p:tgtEl>
                                          <p:spTgt spid="44"/>
                                        </p:tgtEl>
                                      </p:cBhvr>
                                    </p:animEffect>
                                    <p:anim calcmode="lin" valueType="num">
                                      <p:cBhvr>
                                        <p:cTn id="8" dur="200" decel="100000" fill="hold"/>
                                        <p:tgtEl>
                                          <p:spTgt spid="44"/>
                                        </p:tgtEl>
                                        <p:attrNameLst>
                                          <p:attrName>style.rotation</p:attrName>
                                        </p:attrNameLst>
                                      </p:cBhvr>
                                      <p:tavLst>
                                        <p:tav tm="0">
                                          <p:val>
                                            <p:fltVal val="-90"/>
                                          </p:val>
                                        </p:tav>
                                        <p:tav tm="100000">
                                          <p:val>
                                            <p:fltVal val="0"/>
                                          </p:val>
                                        </p:tav>
                                      </p:tavLst>
                                    </p:anim>
                                    <p:anim calcmode="lin" valueType="num">
                                      <p:cBhvr>
                                        <p:cTn id="9" dur="200" decel="100000" fill="hold"/>
                                        <p:tgtEl>
                                          <p:spTgt spid="44"/>
                                        </p:tgtEl>
                                        <p:attrNameLst>
                                          <p:attrName>ppt_x</p:attrName>
                                        </p:attrNameLst>
                                      </p:cBhvr>
                                      <p:tavLst>
                                        <p:tav tm="0">
                                          <p:val>
                                            <p:strVal val="#ppt_x+0.4"/>
                                          </p:val>
                                        </p:tav>
                                        <p:tav tm="100000">
                                          <p:val>
                                            <p:strVal val="#ppt_x-0.05"/>
                                          </p:val>
                                        </p:tav>
                                      </p:tavLst>
                                    </p:anim>
                                    <p:anim calcmode="lin" valueType="num">
                                      <p:cBhvr>
                                        <p:cTn id="10" dur="200" decel="100000" fill="hold"/>
                                        <p:tgtEl>
                                          <p:spTgt spid="44"/>
                                        </p:tgtEl>
                                        <p:attrNameLst>
                                          <p:attrName>ppt_y</p:attrName>
                                        </p:attrNameLst>
                                      </p:cBhvr>
                                      <p:tavLst>
                                        <p:tav tm="0">
                                          <p:val>
                                            <p:strVal val="#ppt_y-0.4"/>
                                          </p:val>
                                        </p:tav>
                                        <p:tav tm="100000">
                                          <p:val>
                                            <p:strVal val="#ppt_y+0.1"/>
                                          </p:val>
                                        </p:tav>
                                      </p:tavLst>
                                    </p:anim>
                                    <p:anim calcmode="lin" valueType="num">
                                      <p:cBhvr>
                                        <p:cTn id="11" dur="50" accel="100000" fill="hold">
                                          <p:stCondLst>
                                            <p:cond delay="200"/>
                                          </p:stCondLst>
                                        </p:cTn>
                                        <p:tgtEl>
                                          <p:spTgt spid="44"/>
                                        </p:tgtEl>
                                        <p:attrNameLst>
                                          <p:attrName>ppt_x</p:attrName>
                                        </p:attrNameLst>
                                      </p:cBhvr>
                                      <p:tavLst>
                                        <p:tav tm="0">
                                          <p:val>
                                            <p:strVal val="#ppt_x-0.05"/>
                                          </p:val>
                                        </p:tav>
                                        <p:tav tm="100000">
                                          <p:val>
                                            <p:strVal val="#ppt_x"/>
                                          </p:val>
                                        </p:tav>
                                      </p:tavLst>
                                    </p:anim>
                                    <p:anim calcmode="lin" valueType="num">
                                      <p:cBhvr>
                                        <p:cTn id="12" dur="50" accel="100000" fill="hold">
                                          <p:stCondLst>
                                            <p:cond delay="2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250"/>
                            </p:stCondLst>
                            <p:childTnLst>
                              <p:par>
                                <p:cTn id="14" presetID="3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decel="100000"/>
                                        <p:tgtEl>
                                          <p:spTgt spid="45"/>
                                        </p:tgtEl>
                                      </p:cBhvr>
                                    </p:animEffect>
                                    <p:anim calcmode="lin" valueType="num">
                                      <p:cBhvr>
                                        <p:cTn id="17" dur="200" decel="100000" fill="hold"/>
                                        <p:tgtEl>
                                          <p:spTgt spid="45"/>
                                        </p:tgtEl>
                                        <p:attrNameLst>
                                          <p:attrName>style.rotation</p:attrName>
                                        </p:attrNameLst>
                                      </p:cBhvr>
                                      <p:tavLst>
                                        <p:tav tm="0">
                                          <p:val>
                                            <p:fltVal val="-90"/>
                                          </p:val>
                                        </p:tav>
                                        <p:tav tm="100000">
                                          <p:val>
                                            <p:fltVal val="0"/>
                                          </p:val>
                                        </p:tav>
                                      </p:tavLst>
                                    </p:anim>
                                    <p:anim calcmode="lin" valueType="num">
                                      <p:cBhvr>
                                        <p:cTn id="18" dur="200" decel="100000" fill="hold"/>
                                        <p:tgtEl>
                                          <p:spTgt spid="45"/>
                                        </p:tgtEl>
                                        <p:attrNameLst>
                                          <p:attrName>ppt_x</p:attrName>
                                        </p:attrNameLst>
                                      </p:cBhvr>
                                      <p:tavLst>
                                        <p:tav tm="0">
                                          <p:val>
                                            <p:strVal val="#ppt_x+0.4"/>
                                          </p:val>
                                        </p:tav>
                                        <p:tav tm="100000">
                                          <p:val>
                                            <p:strVal val="#ppt_x-0.05"/>
                                          </p:val>
                                        </p:tav>
                                      </p:tavLst>
                                    </p:anim>
                                    <p:anim calcmode="lin" valueType="num">
                                      <p:cBhvr>
                                        <p:cTn id="19" dur="200" decel="100000" fill="hold"/>
                                        <p:tgtEl>
                                          <p:spTgt spid="45"/>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45"/>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45"/>
                                        </p:tgtEl>
                                        <p:attrNameLst>
                                          <p:attrName>ppt_y</p:attrName>
                                        </p:attrNameLst>
                                      </p:cBhvr>
                                      <p:tavLst>
                                        <p:tav tm="0">
                                          <p:val>
                                            <p:strVal val="#ppt_y+0.1"/>
                                          </p:val>
                                        </p:tav>
                                        <p:tav tm="100000">
                                          <p:val>
                                            <p:strVal val="#ppt_y"/>
                                          </p:val>
                                        </p:tav>
                                      </p:tavLst>
                                    </p:anim>
                                  </p:childTnLst>
                                </p:cTn>
                              </p:par>
                            </p:childTnLst>
                          </p:cTn>
                        </p:par>
                        <p:par>
                          <p:cTn id="22" fill="hold">
                            <p:stCondLst>
                              <p:cond delay="500"/>
                            </p:stCondLst>
                            <p:childTnLst>
                              <p:par>
                                <p:cTn id="23" presetID="3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200" decel="100000"/>
                                        <p:tgtEl>
                                          <p:spTgt spid="46"/>
                                        </p:tgtEl>
                                      </p:cBhvr>
                                    </p:animEffect>
                                    <p:anim calcmode="lin" valueType="num">
                                      <p:cBhvr>
                                        <p:cTn id="26" dur="200" decel="100000" fill="hold"/>
                                        <p:tgtEl>
                                          <p:spTgt spid="46"/>
                                        </p:tgtEl>
                                        <p:attrNameLst>
                                          <p:attrName>style.rotation</p:attrName>
                                        </p:attrNameLst>
                                      </p:cBhvr>
                                      <p:tavLst>
                                        <p:tav tm="0">
                                          <p:val>
                                            <p:fltVal val="-90"/>
                                          </p:val>
                                        </p:tav>
                                        <p:tav tm="100000">
                                          <p:val>
                                            <p:fltVal val="0"/>
                                          </p:val>
                                        </p:tav>
                                      </p:tavLst>
                                    </p:anim>
                                    <p:anim calcmode="lin" valueType="num">
                                      <p:cBhvr>
                                        <p:cTn id="27" dur="200" decel="100000" fill="hold"/>
                                        <p:tgtEl>
                                          <p:spTgt spid="46"/>
                                        </p:tgtEl>
                                        <p:attrNameLst>
                                          <p:attrName>ppt_x</p:attrName>
                                        </p:attrNameLst>
                                      </p:cBhvr>
                                      <p:tavLst>
                                        <p:tav tm="0">
                                          <p:val>
                                            <p:strVal val="#ppt_x+0.4"/>
                                          </p:val>
                                        </p:tav>
                                        <p:tav tm="100000">
                                          <p:val>
                                            <p:strVal val="#ppt_x-0.05"/>
                                          </p:val>
                                        </p:tav>
                                      </p:tavLst>
                                    </p:anim>
                                    <p:anim calcmode="lin" valueType="num">
                                      <p:cBhvr>
                                        <p:cTn id="28" dur="200" decel="100000" fill="hold"/>
                                        <p:tgtEl>
                                          <p:spTgt spid="46"/>
                                        </p:tgtEl>
                                        <p:attrNameLst>
                                          <p:attrName>ppt_y</p:attrName>
                                        </p:attrNameLst>
                                      </p:cBhvr>
                                      <p:tavLst>
                                        <p:tav tm="0">
                                          <p:val>
                                            <p:strVal val="#ppt_y-0.4"/>
                                          </p:val>
                                        </p:tav>
                                        <p:tav tm="100000">
                                          <p:val>
                                            <p:strVal val="#ppt_y+0.1"/>
                                          </p:val>
                                        </p:tav>
                                      </p:tavLst>
                                    </p:anim>
                                    <p:anim calcmode="lin" valueType="num">
                                      <p:cBhvr>
                                        <p:cTn id="29" dur="50" accel="100000" fill="hold">
                                          <p:stCondLst>
                                            <p:cond delay="200"/>
                                          </p:stCondLst>
                                        </p:cTn>
                                        <p:tgtEl>
                                          <p:spTgt spid="46"/>
                                        </p:tgtEl>
                                        <p:attrNameLst>
                                          <p:attrName>ppt_x</p:attrName>
                                        </p:attrNameLst>
                                      </p:cBhvr>
                                      <p:tavLst>
                                        <p:tav tm="0">
                                          <p:val>
                                            <p:strVal val="#ppt_x-0.05"/>
                                          </p:val>
                                        </p:tav>
                                        <p:tav tm="100000">
                                          <p:val>
                                            <p:strVal val="#ppt_x"/>
                                          </p:val>
                                        </p:tav>
                                      </p:tavLst>
                                    </p:anim>
                                    <p:anim calcmode="lin" valueType="num">
                                      <p:cBhvr>
                                        <p:cTn id="30" dur="50" accel="100000" fill="hold">
                                          <p:stCondLst>
                                            <p:cond delay="200"/>
                                          </p:stCondLst>
                                        </p:cTn>
                                        <p:tgtEl>
                                          <p:spTgt spid="46"/>
                                        </p:tgtEl>
                                        <p:attrNameLst>
                                          <p:attrName>ppt_y</p:attrName>
                                        </p:attrNameLst>
                                      </p:cBhvr>
                                      <p:tavLst>
                                        <p:tav tm="0">
                                          <p:val>
                                            <p:strVal val="#ppt_y+0.1"/>
                                          </p:val>
                                        </p:tav>
                                        <p:tav tm="100000">
                                          <p:val>
                                            <p:strVal val="#ppt_y"/>
                                          </p:val>
                                        </p:tav>
                                      </p:tavLst>
                                    </p:anim>
                                  </p:childTnLst>
                                </p:cTn>
                              </p:par>
                            </p:childTnLst>
                          </p:cTn>
                        </p:par>
                        <p:par>
                          <p:cTn id="31" fill="hold">
                            <p:stCondLst>
                              <p:cond delay="750"/>
                            </p:stCondLst>
                            <p:childTnLst>
                              <p:par>
                                <p:cTn id="32" presetID="3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00" decel="100000"/>
                                        <p:tgtEl>
                                          <p:spTgt spid="47"/>
                                        </p:tgtEl>
                                      </p:cBhvr>
                                    </p:animEffect>
                                    <p:anim calcmode="lin" valueType="num">
                                      <p:cBhvr>
                                        <p:cTn id="35" dur="200" decel="100000" fill="hold"/>
                                        <p:tgtEl>
                                          <p:spTgt spid="47"/>
                                        </p:tgtEl>
                                        <p:attrNameLst>
                                          <p:attrName>style.rotation</p:attrName>
                                        </p:attrNameLst>
                                      </p:cBhvr>
                                      <p:tavLst>
                                        <p:tav tm="0">
                                          <p:val>
                                            <p:fltVal val="-90"/>
                                          </p:val>
                                        </p:tav>
                                        <p:tav tm="100000">
                                          <p:val>
                                            <p:fltVal val="0"/>
                                          </p:val>
                                        </p:tav>
                                      </p:tavLst>
                                    </p:anim>
                                    <p:anim calcmode="lin" valueType="num">
                                      <p:cBhvr>
                                        <p:cTn id="36" dur="200" decel="100000" fill="hold"/>
                                        <p:tgtEl>
                                          <p:spTgt spid="47"/>
                                        </p:tgtEl>
                                        <p:attrNameLst>
                                          <p:attrName>ppt_x</p:attrName>
                                        </p:attrNameLst>
                                      </p:cBhvr>
                                      <p:tavLst>
                                        <p:tav tm="0">
                                          <p:val>
                                            <p:strVal val="#ppt_x+0.4"/>
                                          </p:val>
                                        </p:tav>
                                        <p:tav tm="100000">
                                          <p:val>
                                            <p:strVal val="#ppt_x-0.05"/>
                                          </p:val>
                                        </p:tav>
                                      </p:tavLst>
                                    </p:anim>
                                    <p:anim calcmode="lin" valueType="num">
                                      <p:cBhvr>
                                        <p:cTn id="37" dur="200" decel="100000" fill="hold"/>
                                        <p:tgtEl>
                                          <p:spTgt spid="4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4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47"/>
                                        </p:tgtEl>
                                        <p:attrNameLst>
                                          <p:attrName>ppt_y</p:attrName>
                                        </p:attrNameLst>
                                      </p:cBhvr>
                                      <p:tavLst>
                                        <p:tav tm="0">
                                          <p:val>
                                            <p:strVal val="#ppt_y+0.1"/>
                                          </p:val>
                                        </p:tav>
                                        <p:tav tm="100000">
                                          <p:val>
                                            <p:strVal val="#ppt_y"/>
                                          </p:val>
                                        </p:tav>
                                      </p:tavLst>
                                    </p:anim>
                                  </p:childTnLst>
                                </p:cTn>
                              </p:par>
                            </p:childTnLst>
                          </p:cTn>
                        </p:par>
                        <p:par>
                          <p:cTn id="40" fill="hold">
                            <p:stCondLst>
                              <p:cond delay="1000"/>
                            </p:stCondLst>
                            <p:childTnLst>
                              <p:par>
                                <p:cTn id="41" presetID="3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00" decel="100000"/>
                                        <p:tgtEl>
                                          <p:spTgt spid="63"/>
                                        </p:tgtEl>
                                      </p:cBhvr>
                                    </p:animEffect>
                                    <p:anim calcmode="lin" valueType="num">
                                      <p:cBhvr>
                                        <p:cTn id="44" dur="200" decel="100000" fill="hold"/>
                                        <p:tgtEl>
                                          <p:spTgt spid="63"/>
                                        </p:tgtEl>
                                        <p:attrNameLst>
                                          <p:attrName>style.rotation</p:attrName>
                                        </p:attrNameLst>
                                      </p:cBhvr>
                                      <p:tavLst>
                                        <p:tav tm="0">
                                          <p:val>
                                            <p:fltVal val="-90"/>
                                          </p:val>
                                        </p:tav>
                                        <p:tav tm="100000">
                                          <p:val>
                                            <p:fltVal val="0"/>
                                          </p:val>
                                        </p:tav>
                                      </p:tavLst>
                                    </p:anim>
                                    <p:anim calcmode="lin" valueType="num">
                                      <p:cBhvr>
                                        <p:cTn id="45" dur="200" decel="100000" fill="hold"/>
                                        <p:tgtEl>
                                          <p:spTgt spid="63"/>
                                        </p:tgtEl>
                                        <p:attrNameLst>
                                          <p:attrName>ppt_x</p:attrName>
                                        </p:attrNameLst>
                                      </p:cBhvr>
                                      <p:tavLst>
                                        <p:tav tm="0">
                                          <p:val>
                                            <p:strVal val="#ppt_x+0.4"/>
                                          </p:val>
                                        </p:tav>
                                        <p:tav tm="100000">
                                          <p:val>
                                            <p:strVal val="#ppt_x-0.05"/>
                                          </p:val>
                                        </p:tav>
                                      </p:tavLst>
                                    </p:anim>
                                    <p:anim calcmode="lin" valueType="num">
                                      <p:cBhvr>
                                        <p:cTn id="46" dur="200" decel="100000" fill="hold"/>
                                        <p:tgtEl>
                                          <p:spTgt spid="63"/>
                                        </p:tgtEl>
                                        <p:attrNameLst>
                                          <p:attrName>ppt_y</p:attrName>
                                        </p:attrNameLst>
                                      </p:cBhvr>
                                      <p:tavLst>
                                        <p:tav tm="0">
                                          <p:val>
                                            <p:strVal val="#ppt_y-0.4"/>
                                          </p:val>
                                        </p:tav>
                                        <p:tav tm="100000">
                                          <p:val>
                                            <p:strVal val="#ppt_y+0.1"/>
                                          </p:val>
                                        </p:tav>
                                      </p:tavLst>
                                    </p:anim>
                                    <p:anim calcmode="lin" valueType="num">
                                      <p:cBhvr>
                                        <p:cTn id="47" dur="50" accel="100000" fill="hold">
                                          <p:stCondLst>
                                            <p:cond delay="200"/>
                                          </p:stCondLst>
                                        </p:cTn>
                                        <p:tgtEl>
                                          <p:spTgt spid="63"/>
                                        </p:tgtEl>
                                        <p:attrNameLst>
                                          <p:attrName>ppt_x</p:attrName>
                                        </p:attrNameLst>
                                      </p:cBhvr>
                                      <p:tavLst>
                                        <p:tav tm="0">
                                          <p:val>
                                            <p:strVal val="#ppt_x-0.05"/>
                                          </p:val>
                                        </p:tav>
                                        <p:tav tm="100000">
                                          <p:val>
                                            <p:strVal val="#ppt_x"/>
                                          </p:val>
                                        </p:tav>
                                      </p:tavLst>
                                    </p:anim>
                                    <p:anim calcmode="lin" valueType="num">
                                      <p:cBhvr>
                                        <p:cTn id="48" dur="50" accel="100000" fill="hold">
                                          <p:stCondLst>
                                            <p:cond delay="200"/>
                                          </p:stCondLst>
                                        </p:cTn>
                                        <p:tgtEl>
                                          <p:spTgt spid="63"/>
                                        </p:tgtEl>
                                        <p:attrNameLst>
                                          <p:attrName>ppt_y</p:attrName>
                                        </p:attrNameLst>
                                      </p:cBhvr>
                                      <p:tavLst>
                                        <p:tav tm="0">
                                          <p:val>
                                            <p:strVal val="#ppt_y+0.1"/>
                                          </p:val>
                                        </p:tav>
                                        <p:tav tm="100000">
                                          <p:val>
                                            <p:strVal val="#ppt_y"/>
                                          </p:val>
                                        </p:tav>
                                      </p:tavLst>
                                    </p:anim>
                                  </p:childTnLst>
                                </p:cTn>
                              </p:par>
                            </p:childTnLst>
                          </p:cTn>
                        </p:par>
                        <p:par>
                          <p:cTn id="49" fill="hold">
                            <p:stCondLst>
                              <p:cond delay="1250"/>
                            </p:stCondLst>
                            <p:childTnLst>
                              <p:par>
                                <p:cTn id="50" presetID="30"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 decel="100000"/>
                                        <p:tgtEl>
                                          <p:spTgt spid="48"/>
                                        </p:tgtEl>
                                      </p:cBhvr>
                                    </p:animEffect>
                                    <p:anim calcmode="lin" valueType="num">
                                      <p:cBhvr>
                                        <p:cTn id="53" dur="200" decel="100000" fill="hold"/>
                                        <p:tgtEl>
                                          <p:spTgt spid="48"/>
                                        </p:tgtEl>
                                        <p:attrNameLst>
                                          <p:attrName>style.rotation</p:attrName>
                                        </p:attrNameLst>
                                      </p:cBhvr>
                                      <p:tavLst>
                                        <p:tav tm="0">
                                          <p:val>
                                            <p:fltVal val="-90"/>
                                          </p:val>
                                        </p:tav>
                                        <p:tav tm="100000">
                                          <p:val>
                                            <p:fltVal val="0"/>
                                          </p:val>
                                        </p:tav>
                                      </p:tavLst>
                                    </p:anim>
                                    <p:anim calcmode="lin" valueType="num">
                                      <p:cBhvr>
                                        <p:cTn id="54" dur="200" decel="100000" fill="hold"/>
                                        <p:tgtEl>
                                          <p:spTgt spid="48"/>
                                        </p:tgtEl>
                                        <p:attrNameLst>
                                          <p:attrName>ppt_x</p:attrName>
                                        </p:attrNameLst>
                                      </p:cBhvr>
                                      <p:tavLst>
                                        <p:tav tm="0">
                                          <p:val>
                                            <p:strVal val="#ppt_x+0.4"/>
                                          </p:val>
                                        </p:tav>
                                        <p:tav tm="100000">
                                          <p:val>
                                            <p:strVal val="#ppt_x-0.05"/>
                                          </p:val>
                                        </p:tav>
                                      </p:tavLst>
                                    </p:anim>
                                    <p:anim calcmode="lin" valueType="num">
                                      <p:cBhvr>
                                        <p:cTn id="55" dur="200" decel="100000" fill="hold"/>
                                        <p:tgtEl>
                                          <p:spTgt spid="48"/>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8"/>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00" decel="100000"/>
                                        <p:tgtEl>
                                          <p:spTgt spid="49"/>
                                        </p:tgtEl>
                                      </p:cBhvr>
                                    </p:animEffect>
                                    <p:anim calcmode="lin" valueType="num">
                                      <p:cBhvr>
                                        <p:cTn id="63" dur="200" decel="100000" fill="hold"/>
                                        <p:tgtEl>
                                          <p:spTgt spid="49"/>
                                        </p:tgtEl>
                                        <p:attrNameLst>
                                          <p:attrName>style.rotation</p:attrName>
                                        </p:attrNameLst>
                                      </p:cBhvr>
                                      <p:tavLst>
                                        <p:tav tm="0">
                                          <p:val>
                                            <p:fltVal val="-90"/>
                                          </p:val>
                                        </p:tav>
                                        <p:tav tm="100000">
                                          <p:val>
                                            <p:fltVal val="0"/>
                                          </p:val>
                                        </p:tav>
                                      </p:tavLst>
                                    </p:anim>
                                    <p:anim calcmode="lin" valueType="num">
                                      <p:cBhvr>
                                        <p:cTn id="64" dur="200" decel="100000" fill="hold"/>
                                        <p:tgtEl>
                                          <p:spTgt spid="49"/>
                                        </p:tgtEl>
                                        <p:attrNameLst>
                                          <p:attrName>ppt_x</p:attrName>
                                        </p:attrNameLst>
                                      </p:cBhvr>
                                      <p:tavLst>
                                        <p:tav tm="0">
                                          <p:val>
                                            <p:strVal val="#ppt_x+0.4"/>
                                          </p:val>
                                        </p:tav>
                                        <p:tav tm="100000">
                                          <p:val>
                                            <p:strVal val="#ppt_x-0.05"/>
                                          </p:val>
                                        </p:tav>
                                      </p:tavLst>
                                    </p:anim>
                                    <p:anim calcmode="lin" valueType="num">
                                      <p:cBhvr>
                                        <p:cTn id="65" dur="200" decel="100000" fill="hold"/>
                                        <p:tgtEl>
                                          <p:spTgt spid="49"/>
                                        </p:tgtEl>
                                        <p:attrNameLst>
                                          <p:attrName>ppt_y</p:attrName>
                                        </p:attrNameLst>
                                      </p:cBhvr>
                                      <p:tavLst>
                                        <p:tav tm="0">
                                          <p:val>
                                            <p:strVal val="#ppt_y-0.4"/>
                                          </p:val>
                                        </p:tav>
                                        <p:tav tm="100000">
                                          <p:val>
                                            <p:strVal val="#ppt_y+0.1"/>
                                          </p:val>
                                        </p:tav>
                                      </p:tavLst>
                                    </p:anim>
                                    <p:anim calcmode="lin" valueType="num">
                                      <p:cBhvr>
                                        <p:cTn id="66"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67"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par>
                          <p:cTn id="68" fill="hold">
                            <p:stCondLst>
                              <p:cond delay="250"/>
                            </p:stCondLst>
                            <p:childTnLst>
                              <p:par>
                                <p:cTn id="69" presetID="30" presetClass="entr" presetSubtype="0"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 decel="100000"/>
                                        <p:tgtEl>
                                          <p:spTgt spid="50"/>
                                        </p:tgtEl>
                                      </p:cBhvr>
                                    </p:animEffect>
                                    <p:anim calcmode="lin" valueType="num">
                                      <p:cBhvr>
                                        <p:cTn id="72" dur="200" decel="100000" fill="hold"/>
                                        <p:tgtEl>
                                          <p:spTgt spid="50"/>
                                        </p:tgtEl>
                                        <p:attrNameLst>
                                          <p:attrName>style.rotation</p:attrName>
                                        </p:attrNameLst>
                                      </p:cBhvr>
                                      <p:tavLst>
                                        <p:tav tm="0">
                                          <p:val>
                                            <p:fltVal val="-90"/>
                                          </p:val>
                                        </p:tav>
                                        <p:tav tm="100000">
                                          <p:val>
                                            <p:fltVal val="0"/>
                                          </p:val>
                                        </p:tav>
                                      </p:tavLst>
                                    </p:anim>
                                    <p:anim calcmode="lin" valueType="num">
                                      <p:cBhvr>
                                        <p:cTn id="73" dur="200" decel="100000" fill="hold"/>
                                        <p:tgtEl>
                                          <p:spTgt spid="50"/>
                                        </p:tgtEl>
                                        <p:attrNameLst>
                                          <p:attrName>ppt_x</p:attrName>
                                        </p:attrNameLst>
                                      </p:cBhvr>
                                      <p:tavLst>
                                        <p:tav tm="0">
                                          <p:val>
                                            <p:strVal val="#ppt_x+0.4"/>
                                          </p:val>
                                        </p:tav>
                                        <p:tav tm="100000">
                                          <p:val>
                                            <p:strVal val="#ppt_x-0.05"/>
                                          </p:val>
                                        </p:tav>
                                      </p:tavLst>
                                    </p:anim>
                                    <p:anim calcmode="lin" valueType="num">
                                      <p:cBhvr>
                                        <p:cTn id="74" dur="200" decel="100000" fill="hold"/>
                                        <p:tgtEl>
                                          <p:spTgt spid="50"/>
                                        </p:tgtEl>
                                        <p:attrNameLst>
                                          <p:attrName>ppt_y</p:attrName>
                                        </p:attrNameLst>
                                      </p:cBhvr>
                                      <p:tavLst>
                                        <p:tav tm="0">
                                          <p:val>
                                            <p:strVal val="#ppt_y-0.4"/>
                                          </p:val>
                                        </p:tav>
                                        <p:tav tm="100000">
                                          <p:val>
                                            <p:strVal val="#ppt_y+0.1"/>
                                          </p:val>
                                        </p:tav>
                                      </p:tavLst>
                                    </p:anim>
                                    <p:anim calcmode="lin" valueType="num">
                                      <p:cBhvr>
                                        <p:cTn id="75" dur="50" accel="100000" fill="hold">
                                          <p:stCondLst>
                                            <p:cond delay="200"/>
                                          </p:stCondLst>
                                        </p:cTn>
                                        <p:tgtEl>
                                          <p:spTgt spid="50"/>
                                        </p:tgtEl>
                                        <p:attrNameLst>
                                          <p:attrName>ppt_x</p:attrName>
                                        </p:attrNameLst>
                                      </p:cBhvr>
                                      <p:tavLst>
                                        <p:tav tm="0">
                                          <p:val>
                                            <p:strVal val="#ppt_x-0.05"/>
                                          </p:val>
                                        </p:tav>
                                        <p:tav tm="100000">
                                          <p:val>
                                            <p:strVal val="#ppt_x"/>
                                          </p:val>
                                        </p:tav>
                                      </p:tavLst>
                                    </p:anim>
                                    <p:anim calcmode="lin" valueType="num">
                                      <p:cBhvr>
                                        <p:cTn id="76" dur="50" accel="100000" fill="hold">
                                          <p:stCondLst>
                                            <p:cond delay="2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00" decel="100000"/>
                                        <p:tgtEl>
                                          <p:spTgt spid="51"/>
                                        </p:tgtEl>
                                      </p:cBhvr>
                                    </p:animEffect>
                                    <p:anim calcmode="lin" valueType="num">
                                      <p:cBhvr>
                                        <p:cTn id="82" dur="200" decel="100000" fill="hold"/>
                                        <p:tgtEl>
                                          <p:spTgt spid="51"/>
                                        </p:tgtEl>
                                        <p:attrNameLst>
                                          <p:attrName>style.rotation</p:attrName>
                                        </p:attrNameLst>
                                      </p:cBhvr>
                                      <p:tavLst>
                                        <p:tav tm="0">
                                          <p:val>
                                            <p:fltVal val="-90"/>
                                          </p:val>
                                        </p:tav>
                                        <p:tav tm="100000">
                                          <p:val>
                                            <p:fltVal val="0"/>
                                          </p:val>
                                        </p:tav>
                                      </p:tavLst>
                                    </p:anim>
                                    <p:anim calcmode="lin" valueType="num">
                                      <p:cBhvr>
                                        <p:cTn id="83" dur="200" decel="100000" fill="hold"/>
                                        <p:tgtEl>
                                          <p:spTgt spid="51"/>
                                        </p:tgtEl>
                                        <p:attrNameLst>
                                          <p:attrName>ppt_x</p:attrName>
                                        </p:attrNameLst>
                                      </p:cBhvr>
                                      <p:tavLst>
                                        <p:tav tm="0">
                                          <p:val>
                                            <p:strVal val="#ppt_x+0.4"/>
                                          </p:val>
                                        </p:tav>
                                        <p:tav tm="100000">
                                          <p:val>
                                            <p:strVal val="#ppt_x-0.05"/>
                                          </p:val>
                                        </p:tav>
                                      </p:tavLst>
                                    </p:anim>
                                    <p:anim calcmode="lin" valueType="num">
                                      <p:cBhvr>
                                        <p:cTn id="84" dur="200" decel="100000" fill="hold"/>
                                        <p:tgtEl>
                                          <p:spTgt spid="51"/>
                                        </p:tgtEl>
                                        <p:attrNameLst>
                                          <p:attrName>ppt_y</p:attrName>
                                        </p:attrNameLst>
                                      </p:cBhvr>
                                      <p:tavLst>
                                        <p:tav tm="0">
                                          <p:val>
                                            <p:strVal val="#ppt_y-0.4"/>
                                          </p:val>
                                        </p:tav>
                                        <p:tav tm="100000">
                                          <p:val>
                                            <p:strVal val="#ppt_y+0.1"/>
                                          </p:val>
                                        </p:tav>
                                      </p:tavLst>
                                    </p:anim>
                                    <p:anim calcmode="lin" valueType="num">
                                      <p:cBhvr>
                                        <p:cTn id="85" dur="50" accel="100000" fill="hold">
                                          <p:stCondLst>
                                            <p:cond delay="200"/>
                                          </p:stCondLst>
                                        </p:cTn>
                                        <p:tgtEl>
                                          <p:spTgt spid="51"/>
                                        </p:tgtEl>
                                        <p:attrNameLst>
                                          <p:attrName>ppt_x</p:attrName>
                                        </p:attrNameLst>
                                      </p:cBhvr>
                                      <p:tavLst>
                                        <p:tav tm="0">
                                          <p:val>
                                            <p:strVal val="#ppt_x-0.05"/>
                                          </p:val>
                                        </p:tav>
                                        <p:tav tm="100000">
                                          <p:val>
                                            <p:strVal val="#ppt_x"/>
                                          </p:val>
                                        </p:tav>
                                      </p:tavLst>
                                    </p:anim>
                                    <p:anim calcmode="lin" valueType="num">
                                      <p:cBhvr>
                                        <p:cTn id="86" dur="50" accel="100000" fill="hold">
                                          <p:stCondLst>
                                            <p:cond delay="200"/>
                                          </p:stCondLst>
                                        </p:cTn>
                                        <p:tgtEl>
                                          <p:spTgt spid="51"/>
                                        </p:tgtEl>
                                        <p:attrNameLst>
                                          <p:attrName>ppt_y</p:attrName>
                                        </p:attrNameLst>
                                      </p:cBhvr>
                                      <p:tavLst>
                                        <p:tav tm="0">
                                          <p:val>
                                            <p:strVal val="#ppt_y+0.1"/>
                                          </p:val>
                                        </p:tav>
                                        <p:tav tm="100000">
                                          <p:val>
                                            <p:strVal val="#ppt_y"/>
                                          </p:val>
                                        </p:tav>
                                      </p:tavLst>
                                    </p:anim>
                                  </p:childTnLst>
                                </p:cTn>
                              </p:par>
                            </p:childTnLst>
                          </p:cTn>
                        </p:par>
                        <p:par>
                          <p:cTn id="87" fill="hold">
                            <p:stCondLst>
                              <p:cond delay="250"/>
                            </p:stCondLst>
                            <p:childTnLst>
                              <p:par>
                                <p:cTn id="88" presetID="30" presetClass="entr" presetSubtype="0"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200" decel="100000"/>
                                        <p:tgtEl>
                                          <p:spTgt spid="52"/>
                                        </p:tgtEl>
                                      </p:cBhvr>
                                    </p:animEffect>
                                    <p:anim calcmode="lin" valueType="num">
                                      <p:cBhvr>
                                        <p:cTn id="91" dur="200" decel="100000" fill="hold"/>
                                        <p:tgtEl>
                                          <p:spTgt spid="52"/>
                                        </p:tgtEl>
                                        <p:attrNameLst>
                                          <p:attrName>style.rotation</p:attrName>
                                        </p:attrNameLst>
                                      </p:cBhvr>
                                      <p:tavLst>
                                        <p:tav tm="0">
                                          <p:val>
                                            <p:fltVal val="-90"/>
                                          </p:val>
                                        </p:tav>
                                        <p:tav tm="100000">
                                          <p:val>
                                            <p:fltVal val="0"/>
                                          </p:val>
                                        </p:tav>
                                      </p:tavLst>
                                    </p:anim>
                                    <p:anim calcmode="lin" valueType="num">
                                      <p:cBhvr>
                                        <p:cTn id="92" dur="200" decel="100000" fill="hold"/>
                                        <p:tgtEl>
                                          <p:spTgt spid="52"/>
                                        </p:tgtEl>
                                        <p:attrNameLst>
                                          <p:attrName>ppt_x</p:attrName>
                                        </p:attrNameLst>
                                      </p:cBhvr>
                                      <p:tavLst>
                                        <p:tav tm="0">
                                          <p:val>
                                            <p:strVal val="#ppt_x+0.4"/>
                                          </p:val>
                                        </p:tav>
                                        <p:tav tm="100000">
                                          <p:val>
                                            <p:strVal val="#ppt_x-0.05"/>
                                          </p:val>
                                        </p:tav>
                                      </p:tavLst>
                                    </p:anim>
                                    <p:anim calcmode="lin" valueType="num">
                                      <p:cBhvr>
                                        <p:cTn id="93" dur="200" decel="100000" fill="hold"/>
                                        <p:tgtEl>
                                          <p:spTgt spid="52"/>
                                        </p:tgtEl>
                                        <p:attrNameLst>
                                          <p:attrName>ppt_y</p:attrName>
                                        </p:attrNameLst>
                                      </p:cBhvr>
                                      <p:tavLst>
                                        <p:tav tm="0">
                                          <p:val>
                                            <p:strVal val="#ppt_y-0.4"/>
                                          </p:val>
                                        </p:tav>
                                        <p:tav tm="100000">
                                          <p:val>
                                            <p:strVal val="#ppt_y+0.1"/>
                                          </p:val>
                                        </p:tav>
                                      </p:tavLst>
                                    </p:anim>
                                    <p:anim calcmode="lin" valueType="num">
                                      <p:cBhvr>
                                        <p:cTn id="94" dur="50" accel="100000" fill="hold">
                                          <p:stCondLst>
                                            <p:cond delay="200"/>
                                          </p:stCondLst>
                                        </p:cTn>
                                        <p:tgtEl>
                                          <p:spTgt spid="52"/>
                                        </p:tgtEl>
                                        <p:attrNameLst>
                                          <p:attrName>ppt_x</p:attrName>
                                        </p:attrNameLst>
                                      </p:cBhvr>
                                      <p:tavLst>
                                        <p:tav tm="0">
                                          <p:val>
                                            <p:strVal val="#ppt_x-0.05"/>
                                          </p:val>
                                        </p:tav>
                                        <p:tav tm="100000">
                                          <p:val>
                                            <p:strVal val="#ppt_x"/>
                                          </p:val>
                                        </p:tav>
                                      </p:tavLst>
                                    </p:anim>
                                    <p:anim calcmode="lin" valueType="num">
                                      <p:cBhvr>
                                        <p:cTn id="95" dur="50" accel="100000" fill="hold">
                                          <p:stCondLst>
                                            <p:cond delay="200"/>
                                          </p:stCondLst>
                                        </p:cTn>
                                        <p:tgtEl>
                                          <p:spTgt spid="52"/>
                                        </p:tgtEl>
                                        <p:attrNameLst>
                                          <p:attrName>ppt_y</p:attrName>
                                        </p:attrNameLst>
                                      </p:cBhvr>
                                      <p:tavLst>
                                        <p:tav tm="0">
                                          <p:val>
                                            <p:strVal val="#ppt_y+0.1"/>
                                          </p:val>
                                        </p:tav>
                                        <p:tav tm="100000">
                                          <p:val>
                                            <p:strVal val="#ppt_y"/>
                                          </p:val>
                                        </p:tav>
                                      </p:tavLst>
                                    </p:anim>
                                  </p:childTnLst>
                                </p:cTn>
                              </p:par>
                            </p:childTnLst>
                          </p:cTn>
                        </p:par>
                        <p:par>
                          <p:cTn id="96" fill="hold">
                            <p:stCondLst>
                              <p:cond delay="500"/>
                            </p:stCondLst>
                            <p:childTnLst>
                              <p:par>
                                <p:cTn id="97" presetID="30" presetClass="entr" presetSubtype="0" fill="hold"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decel="100000"/>
                                        <p:tgtEl>
                                          <p:spTgt spid="53"/>
                                        </p:tgtEl>
                                      </p:cBhvr>
                                    </p:animEffect>
                                    <p:anim calcmode="lin" valueType="num">
                                      <p:cBhvr>
                                        <p:cTn id="100" dur="200" decel="100000" fill="hold"/>
                                        <p:tgtEl>
                                          <p:spTgt spid="53"/>
                                        </p:tgtEl>
                                        <p:attrNameLst>
                                          <p:attrName>style.rotation</p:attrName>
                                        </p:attrNameLst>
                                      </p:cBhvr>
                                      <p:tavLst>
                                        <p:tav tm="0">
                                          <p:val>
                                            <p:fltVal val="-90"/>
                                          </p:val>
                                        </p:tav>
                                        <p:tav tm="100000">
                                          <p:val>
                                            <p:fltVal val="0"/>
                                          </p:val>
                                        </p:tav>
                                      </p:tavLst>
                                    </p:anim>
                                    <p:anim calcmode="lin" valueType="num">
                                      <p:cBhvr>
                                        <p:cTn id="101" dur="200" decel="100000" fill="hold"/>
                                        <p:tgtEl>
                                          <p:spTgt spid="53"/>
                                        </p:tgtEl>
                                        <p:attrNameLst>
                                          <p:attrName>ppt_x</p:attrName>
                                        </p:attrNameLst>
                                      </p:cBhvr>
                                      <p:tavLst>
                                        <p:tav tm="0">
                                          <p:val>
                                            <p:strVal val="#ppt_x+0.4"/>
                                          </p:val>
                                        </p:tav>
                                        <p:tav tm="100000">
                                          <p:val>
                                            <p:strVal val="#ppt_x-0.05"/>
                                          </p:val>
                                        </p:tav>
                                      </p:tavLst>
                                    </p:anim>
                                    <p:anim calcmode="lin" valueType="num">
                                      <p:cBhvr>
                                        <p:cTn id="102" dur="200" decel="100000" fill="hold"/>
                                        <p:tgtEl>
                                          <p:spTgt spid="53"/>
                                        </p:tgtEl>
                                        <p:attrNameLst>
                                          <p:attrName>ppt_y</p:attrName>
                                        </p:attrNameLst>
                                      </p:cBhvr>
                                      <p:tavLst>
                                        <p:tav tm="0">
                                          <p:val>
                                            <p:strVal val="#ppt_y-0.4"/>
                                          </p:val>
                                        </p:tav>
                                        <p:tav tm="100000">
                                          <p:val>
                                            <p:strVal val="#ppt_y+0.1"/>
                                          </p:val>
                                        </p:tav>
                                      </p:tavLst>
                                    </p:anim>
                                    <p:anim calcmode="lin" valueType="num">
                                      <p:cBhvr>
                                        <p:cTn id="103" dur="50" accel="100000" fill="hold">
                                          <p:stCondLst>
                                            <p:cond delay="200"/>
                                          </p:stCondLst>
                                        </p:cTn>
                                        <p:tgtEl>
                                          <p:spTgt spid="53"/>
                                        </p:tgtEl>
                                        <p:attrNameLst>
                                          <p:attrName>ppt_x</p:attrName>
                                        </p:attrNameLst>
                                      </p:cBhvr>
                                      <p:tavLst>
                                        <p:tav tm="0">
                                          <p:val>
                                            <p:strVal val="#ppt_x-0.05"/>
                                          </p:val>
                                        </p:tav>
                                        <p:tav tm="100000">
                                          <p:val>
                                            <p:strVal val="#ppt_x"/>
                                          </p:val>
                                        </p:tav>
                                      </p:tavLst>
                                    </p:anim>
                                    <p:anim calcmode="lin" valueType="num">
                                      <p:cBhvr>
                                        <p:cTn id="104" dur="50" accel="100000" fill="hold">
                                          <p:stCondLst>
                                            <p:cond delay="200"/>
                                          </p:stCondLst>
                                        </p:cTn>
                                        <p:tgtEl>
                                          <p:spTgt spid="53"/>
                                        </p:tgtEl>
                                        <p:attrNameLst>
                                          <p:attrName>ppt_y</p:attrName>
                                        </p:attrNameLst>
                                      </p:cBhvr>
                                      <p:tavLst>
                                        <p:tav tm="0">
                                          <p:val>
                                            <p:strVal val="#ppt_y+0.1"/>
                                          </p:val>
                                        </p:tav>
                                        <p:tav tm="100000">
                                          <p:val>
                                            <p:strVal val="#ppt_y"/>
                                          </p:val>
                                        </p:tav>
                                      </p:tavLst>
                                    </p:anim>
                                  </p:childTnLst>
                                </p:cTn>
                              </p:par>
                            </p:childTnLst>
                          </p:cTn>
                        </p:par>
                        <p:par>
                          <p:cTn id="105" fill="hold">
                            <p:stCondLst>
                              <p:cond delay="750"/>
                            </p:stCondLst>
                            <p:childTnLst>
                              <p:par>
                                <p:cTn id="106" presetID="30" presetClass="entr" presetSubtype="0"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200" decel="100000"/>
                                        <p:tgtEl>
                                          <p:spTgt spid="54"/>
                                        </p:tgtEl>
                                      </p:cBhvr>
                                    </p:animEffect>
                                    <p:anim calcmode="lin" valueType="num">
                                      <p:cBhvr>
                                        <p:cTn id="109" dur="200" decel="100000" fill="hold"/>
                                        <p:tgtEl>
                                          <p:spTgt spid="54"/>
                                        </p:tgtEl>
                                        <p:attrNameLst>
                                          <p:attrName>style.rotation</p:attrName>
                                        </p:attrNameLst>
                                      </p:cBhvr>
                                      <p:tavLst>
                                        <p:tav tm="0">
                                          <p:val>
                                            <p:fltVal val="-90"/>
                                          </p:val>
                                        </p:tav>
                                        <p:tav tm="100000">
                                          <p:val>
                                            <p:fltVal val="0"/>
                                          </p:val>
                                        </p:tav>
                                      </p:tavLst>
                                    </p:anim>
                                    <p:anim calcmode="lin" valueType="num">
                                      <p:cBhvr>
                                        <p:cTn id="110" dur="200" decel="100000" fill="hold"/>
                                        <p:tgtEl>
                                          <p:spTgt spid="54"/>
                                        </p:tgtEl>
                                        <p:attrNameLst>
                                          <p:attrName>ppt_x</p:attrName>
                                        </p:attrNameLst>
                                      </p:cBhvr>
                                      <p:tavLst>
                                        <p:tav tm="0">
                                          <p:val>
                                            <p:strVal val="#ppt_x+0.4"/>
                                          </p:val>
                                        </p:tav>
                                        <p:tav tm="100000">
                                          <p:val>
                                            <p:strVal val="#ppt_x-0.05"/>
                                          </p:val>
                                        </p:tav>
                                      </p:tavLst>
                                    </p:anim>
                                    <p:anim calcmode="lin" valueType="num">
                                      <p:cBhvr>
                                        <p:cTn id="111" dur="200" decel="100000" fill="hold"/>
                                        <p:tgtEl>
                                          <p:spTgt spid="54"/>
                                        </p:tgtEl>
                                        <p:attrNameLst>
                                          <p:attrName>ppt_y</p:attrName>
                                        </p:attrNameLst>
                                      </p:cBhvr>
                                      <p:tavLst>
                                        <p:tav tm="0">
                                          <p:val>
                                            <p:strVal val="#ppt_y-0.4"/>
                                          </p:val>
                                        </p:tav>
                                        <p:tav tm="100000">
                                          <p:val>
                                            <p:strVal val="#ppt_y+0.1"/>
                                          </p:val>
                                        </p:tav>
                                      </p:tavLst>
                                    </p:anim>
                                    <p:anim calcmode="lin" valueType="num">
                                      <p:cBhvr>
                                        <p:cTn id="112" dur="50" accel="100000" fill="hold">
                                          <p:stCondLst>
                                            <p:cond delay="200"/>
                                          </p:stCondLst>
                                        </p:cTn>
                                        <p:tgtEl>
                                          <p:spTgt spid="54"/>
                                        </p:tgtEl>
                                        <p:attrNameLst>
                                          <p:attrName>ppt_x</p:attrName>
                                        </p:attrNameLst>
                                      </p:cBhvr>
                                      <p:tavLst>
                                        <p:tav tm="0">
                                          <p:val>
                                            <p:strVal val="#ppt_x-0.05"/>
                                          </p:val>
                                        </p:tav>
                                        <p:tav tm="100000">
                                          <p:val>
                                            <p:strVal val="#ppt_x"/>
                                          </p:val>
                                        </p:tav>
                                      </p:tavLst>
                                    </p:anim>
                                    <p:anim calcmode="lin" valueType="num">
                                      <p:cBhvr>
                                        <p:cTn id="113" dur="50" accel="100000" fill="hold">
                                          <p:stCondLst>
                                            <p:cond delay="200"/>
                                          </p:stCondLst>
                                        </p:cTn>
                                        <p:tgtEl>
                                          <p:spTgt spid="54"/>
                                        </p:tgtEl>
                                        <p:attrNameLst>
                                          <p:attrName>ppt_y</p:attrName>
                                        </p:attrNameLst>
                                      </p:cBhvr>
                                      <p:tavLst>
                                        <p:tav tm="0">
                                          <p:val>
                                            <p:strVal val="#ppt_y+0.1"/>
                                          </p:val>
                                        </p:tav>
                                        <p:tav tm="100000">
                                          <p:val>
                                            <p:strVal val="#ppt_y"/>
                                          </p:val>
                                        </p:tav>
                                      </p:tavLst>
                                    </p:anim>
                                  </p:childTnLst>
                                </p:cTn>
                              </p:par>
                            </p:childTnLst>
                          </p:cTn>
                        </p:par>
                        <p:par>
                          <p:cTn id="114" fill="hold">
                            <p:stCondLst>
                              <p:cond delay="1000"/>
                            </p:stCondLst>
                            <p:childTnLst>
                              <p:par>
                                <p:cTn id="115" presetID="30" presetClass="entr" presetSubtype="0"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200" decel="100000"/>
                                        <p:tgtEl>
                                          <p:spTgt spid="55"/>
                                        </p:tgtEl>
                                      </p:cBhvr>
                                    </p:animEffect>
                                    <p:anim calcmode="lin" valueType="num">
                                      <p:cBhvr>
                                        <p:cTn id="118" dur="200" decel="100000" fill="hold"/>
                                        <p:tgtEl>
                                          <p:spTgt spid="55"/>
                                        </p:tgtEl>
                                        <p:attrNameLst>
                                          <p:attrName>style.rotation</p:attrName>
                                        </p:attrNameLst>
                                      </p:cBhvr>
                                      <p:tavLst>
                                        <p:tav tm="0">
                                          <p:val>
                                            <p:fltVal val="-90"/>
                                          </p:val>
                                        </p:tav>
                                        <p:tav tm="100000">
                                          <p:val>
                                            <p:fltVal val="0"/>
                                          </p:val>
                                        </p:tav>
                                      </p:tavLst>
                                    </p:anim>
                                    <p:anim calcmode="lin" valueType="num">
                                      <p:cBhvr>
                                        <p:cTn id="119" dur="200" decel="100000" fill="hold"/>
                                        <p:tgtEl>
                                          <p:spTgt spid="55"/>
                                        </p:tgtEl>
                                        <p:attrNameLst>
                                          <p:attrName>ppt_x</p:attrName>
                                        </p:attrNameLst>
                                      </p:cBhvr>
                                      <p:tavLst>
                                        <p:tav tm="0">
                                          <p:val>
                                            <p:strVal val="#ppt_x+0.4"/>
                                          </p:val>
                                        </p:tav>
                                        <p:tav tm="100000">
                                          <p:val>
                                            <p:strVal val="#ppt_x-0.05"/>
                                          </p:val>
                                        </p:tav>
                                      </p:tavLst>
                                    </p:anim>
                                    <p:anim calcmode="lin" valueType="num">
                                      <p:cBhvr>
                                        <p:cTn id="120" dur="200" decel="100000" fill="hold"/>
                                        <p:tgtEl>
                                          <p:spTgt spid="55"/>
                                        </p:tgtEl>
                                        <p:attrNameLst>
                                          <p:attrName>ppt_y</p:attrName>
                                        </p:attrNameLst>
                                      </p:cBhvr>
                                      <p:tavLst>
                                        <p:tav tm="0">
                                          <p:val>
                                            <p:strVal val="#ppt_y-0.4"/>
                                          </p:val>
                                        </p:tav>
                                        <p:tav tm="100000">
                                          <p:val>
                                            <p:strVal val="#ppt_y+0.1"/>
                                          </p:val>
                                        </p:tav>
                                      </p:tavLst>
                                    </p:anim>
                                    <p:anim calcmode="lin" valueType="num">
                                      <p:cBhvr>
                                        <p:cTn id="121" dur="50" accel="100000" fill="hold">
                                          <p:stCondLst>
                                            <p:cond delay="200"/>
                                          </p:stCondLst>
                                        </p:cTn>
                                        <p:tgtEl>
                                          <p:spTgt spid="55"/>
                                        </p:tgtEl>
                                        <p:attrNameLst>
                                          <p:attrName>ppt_x</p:attrName>
                                        </p:attrNameLst>
                                      </p:cBhvr>
                                      <p:tavLst>
                                        <p:tav tm="0">
                                          <p:val>
                                            <p:strVal val="#ppt_x-0.05"/>
                                          </p:val>
                                        </p:tav>
                                        <p:tav tm="100000">
                                          <p:val>
                                            <p:strVal val="#ppt_x"/>
                                          </p:val>
                                        </p:tav>
                                      </p:tavLst>
                                    </p:anim>
                                    <p:anim calcmode="lin" valueType="num">
                                      <p:cBhvr>
                                        <p:cTn id="122" dur="50" accel="100000" fill="hold">
                                          <p:stCondLst>
                                            <p:cond delay="200"/>
                                          </p:stCondLst>
                                        </p:cTn>
                                        <p:tgtEl>
                                          <p:spTgt spid="55"/>
                                        </p:tgtEl>
                                        <p:attrNameLst>
                                          <p:attrName>ppt_y</p:attrName>
                                        </p:attrNameLst>
                                      </p:cBhvr>
                                      <p:tavLst>
                                        <p:tav tm="0">
                                          <p:val>
                                            <p:strVal val="#ppt_y+0.1"/>
                                          </p:val>
                                        </p:tav>
                                        <p:tav tm="100000">
                                          <p:val>
                                            <p:strVal val="#ppt_y"/>
                                          </p:val>
                                        </p:tav>
                                      </p:tavLst>
                                    </p:anim>
                                  </p:childTnLst>
                                </p:cTn>
                              </p:par>
                            </p:childTnLst>
                          </p:cTn>
                        </p:par>
                        <p:par>
                          <p:cTn id="123" fill="hold">
                            <p:stCondLst>
                              <p:cond delay="1250"/>
                            </p:stCondLst>
                            <p:childTnLst>
                              <p:par>
                                <p:cTn id="124" presetID="30" presetClass="entr" presetSubtype="0" fill="hold"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200" decel="100000"/>
                                        <p:tgtEl>
                                          <p:spTgt spid="56"/>
                                        </p:tgtEl>
                                      </p:cBhvr>
                                    </p:animEffect>
                                    <p:anim calcmode="lin" valueType="num">
                                      <p:cBhvr>
                                        <p:cTn id="127" dur="200" decel="100000" fill="hold"/>
                                        <p:tgtEl>
                                          <p:spTgt spid="56"/>
                                        </p:tgtEl>
                                        <p:attrNameLst>
                                          <p:attrName>style.rotation</p:attrName>
                                        </p:attrNameLst>
                                      </p:cBhvr>
                                      <p:tavLst>
                                        <p:tav tm="0">
                                          <p:val>
                                            <p:fltVal val="-90"/>
                                          </p:val>
                                        </p:tav>
                                        <p:tav tm="100000">
                                          <p:val>
                                            <p:fltVal val="0"/>
                                          </p:val>
                                        </p:tav>
                                      </p:tavLst>
                                    </p:anim>
                                    <p:anim calcmode="lin" valueType="num">
                                      <p:cBhvr>
                                        <p:cTn id="128" dur="200" decel="100000" fill="hold"/>
                                        <p:tgtEl>
                                          <p:spTgt spid="56"/>
                                        </p:tgtEl>
                                        <p:attrNameLst>
                                          <p:attrName>ppt_x</p:attrName>
                                        </p:attrNameLst>
                                      </p:cBhvr>
                                      <p:tavLst>
                                        <p:tav tm="0">
                                          <p:val>
                                            <p:strVal val="#ppt_x+0.4"/>
                                          </p:val>
                                        </p:tav>
                                        <p:tav tm="100000">
                                          <p:val>
                                            <p:strVal val="#ppt_x-0.05"/>
                                          </p:val>
                                        </p:tav>
                                      </p:tavLst>
                                    </p:anim>
                                    <p:anim calcmode="lin" valueType="num">
                                      <p:cBhvr>
                                        <p:cTn id="129" dur="200" decel="100000" fill="hold"/>
                                        <p:tgtEl>
                                          <p:spTgt spid="56"/>
                                        </p:tgtEl>
                                        <p:attrNameLst>
                                          <p:attrName>ppt_y</p:attrName>
                                        </p:attrNameLst>
                                      </p:cBhvr>
                                      <p:tavLst>
                                        <p:tav tm="0">
                                          <p:val>
                                            <p:strVal val="#ppt_y-0.4"/>
                                          </p:val>
                                        </p:tav>
                                        <p:tav tm="100000">
                                          <p:val>
                                            <p:strVal val="#ppt_y+0.1"/>
                                          </p:val>
                                        </p:tav>
                                      </p:tavLst>
                                    </p:anim>
                                    <p:anim calcmode="lin" valueType="num">
                                      <p:cBhvr>
                                        <p:cTn id="130" dur="50" accel="100000" fill="hold">
                                          <p:stCondLst>
                                            <p:cond delay="200"/>
                                          </p:stCondLst>
                                        </p:cTn>
                                        <p:tgtEl>
                                          <p:spTgt spid="56"/>
                                        </p:tgtEl>
                                        <p:attrNameLst>
                                          <p:attrName>ppt_x</p:attrName>
                                        </p:attrNameLst>
                                      </p:cBhvr>
                                      <p:tavLst>
                                        <p:tav tm="0">
                                          <p:val>
                                            <p:strVal val="#ppt_x-0.05"/>
                                          </p:val>
                                        </p:tav>
                                        <p:tav tm="100000">
                                          <p:val>
                                            <p:strVal val="#ppt_x"/>
                                          </p:val>
                                        </p:tav>
                                      </p:tavLst>
                                    </p:anim>
                                    <p:anim calcmode="lin" valueType="num">
                                      <p:cBhvr>
                                        <p:cTn id="131" dur="50" accel="100000" fill="hold">
                                          <p:stCondLst>
                                            <p:cond delay="200"/>
                                          </p:stCondLst>
                                        </p:cTn>
                                        <p:tgtEl>
                                          <p:spTgt spid="56"/>
                                        </p:tgtEl>
                                        <p:attrNameLst>
                                          <p:attrName>ppt_y</p:attrName>
                                        </p:attrNameLst>
                                      </p:cBhvr>
                                      <p:tavLst>
                                        <p:tav tm="0">
                                          <p:val>
                                            <p:strVal val="#ppt_y+0.1"/>
                                          </p:val>
                                        </p:tav>
                                        <p:tav tm="100000">
                                          <p:val>
                                            <p:strVal val="#ppt_y"/>
                                          </p:val>
                                        </p:tav>
                                      </p:tavLst>
                                    </p:anim>
                                  </p:childTnLst>
                                </p:cTn>
                              </p:par>
                            </p:childTnLst>
                          </p:cTn>
                        </p:par>
                        <p:par>
                          <p:cTn id="132" fill="hold">
                            <p:stCondLst>
                              <p:cond delay="1500"/>
                            </p:stCondLst>
                            <p:childTnLst>
                              <p:par>
                                <p:cTn id="133" presetID="30" presetClass="entr" presetSubtype="0" fill="hold" nodeType="afterEffect">
                                  <p:stCondLst>
                                    <p:cond delay="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200" decel="100000"/>
                                        <p:tgtEl>
                                          <p:spTgt spid="57"/>
                                        </p:tgtEl>
                                      </p:cBhvr>
                                    </p:animEffect>
                                    <p:anim calcmode="lin" valueType="num">
                                      <p:cBhvr>
                                        <p:cTn id="136" dur="200" decel="100000" fill="hold"/>
                                        <p:tgtEl>
                                          <p:spTgt spid="57"/>
                                        </p:tgtEl>
                                        <p:attrNameLst>
                                          <p:attrName>style.rotation</p:attrName>
                                        </p:attrNameLst>
                                      </p:cBhvr>
                                      <p:tavLst>
                                        <p:tav tm="0">
                                          <p:val>
                                            <p:fltVal val="-90"/>
                                          </p:val>
                                        </p:tav>
                                        <p:tav tm="100000">
                                          <p:val>
                                            <p:fltVal val="0"/>
                                          </p:val>
                                        </p:tav>
                                      </p:tavLst>
                                    </p:anim>
                                    <p:anim calcmode="lin" valueType="num">
                                      <p:cBhvr>
                                        <p:cTn id="137" dur="200" decel="100000" fill="hold"/>
                                        <p:tgtEl>
                                          <p:spTgt spid="57"/>
                                        </p:tgtEl>
                                        <p:attrNameLst>
                                          <p:attrName>ppt_x</p:attrName>
                                        </p:attrNameLst>
                                      </p:cBhvr>
                                      <p:tavLst>
                                        <p:tav tm="0">
                                          <p:val>
                                            <p:strVal val="#ppt_x+0.4"/>
                                          </p:val>
                                        </p:tav>
                                        <p:tav tm="100000">
                                          <p:val>
                                            <p:strVal val="#ppt_x-0.05"/>
                                          </p:val>
                                        </p:tav>
                                      </p:tavLst>
                                    </p:anim>
                                    <p:anim calcmode="lin" valueType="num">
                                      <p:cBhvr>
                                        <p:cTn id="138" dur="200" decel="100000" fill="hold"/>
                                        <p:tgtEl>
                                          <p:spTgt spid="57"/>
                                        </p:tgtEl>
                                        <p:attrNameLst>
                                          <p:attrName>ppt_y</p:attrName>
                                        </p:attrNameLst>
                                      </p:cBhvr>
                                      <p:tavLst>
                                        <p:tav tm="0">
                                          <p:val>
                                            <p:strVal val="#ppt_y-0.4"/>
                                          </p:val>
                                        </p:tav>
                                        <p:tav tm="100000">
                                          <p:val>
                                            <p:strVal val="#ppt_y+0.1"/>
                                          </p:val>
                                        </p:tav>
                                      </p:tavLst>
                                    </p:anim>
                                    <p:anim calcmode="lin" valueType="num">
                                      <p:cBhvr>
                                        <p:cTn id="139" dur="50" accel="100000" fill="hold">
                                          <p:stCondLst>
                                            <p:cond delay="200"/>
                                          </p:stCondLst>
                                        </p:cTn>
                                        <p:tgtEl>
                                          <p:spTgt spid="57"/>
                                        </p:tgtEl>
                                        <p:attrNameLst>
                                          <p:attrName>ppt_x</p:attrName>
                                        </p:attrNameLst>
                                      </p:cBhvr>
                                      <p:tavLst>
                                        <p:tav tm="0">
                                          <p:val>
                                            <p:strVal val="#ppt_x-0.05"/>
                                          </p:val>
                                        </p:tav>
                                        <p:tav tm="100000">
                                          <p:val>
                                            <p:strVal val="#ppt_x"/>
                                          </p:val>
                                        </p:tav>
                                      </p:tavLst>
                                    </p:anim>
                                    <p:anim calcmode="lin" valueType="num">
                                      <p:cBhvr>
                                        <p:cTn id="140" dur="50" accel="100000" fill="hold">
                                          <p:stCondLst>
                                            <p:cond delay="200"/>
                                          </p:stCondLst>
                                        </p:cTn>
                                        <p:tgtEl>
                                          <p:spTgt spid="57"/>
                                        </p:tgtEl>
                                        <p:attrNameLst>
                                          <p:attrName>ppt_y</p:attrName>
                                        </p:attrNameLst>
                                      </p:cBhvr>
                                      <p:tavLst>
                                        <p:tav tm="0">
                                          <p:val>
                                            <p:strVal val="#ppt_y+0.1"/>
                                          </p:val>
                                        </p:tav>
                                        <p:tav tm="100000">
                                          <p:val>
                                            <p:strVal val="#ppt_y"/>
                                          </p:val>
                                        </p:tav>
                                      </p:tavLst>
                                    </p:anim>
                                  </p:childTnLst>
                                </p:cTn>
                              </p:par>
                            </p:childTnLst>
                          </p:cTn>
                        </p:par>
                        <p:par>
                          <p:cTn id="141" fill="hold">
                            <p:stCondLst>
                              <p:cond delay="1750"/>
                            </p:stCondLst>
                            <p:childTnLst>
                              <p:par>
                                <p:cTn id="142" presetID="30" presetClass="entr" presetSubtype="0" fill="hold" nodeType="after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200" decel="100000"/>
                                        <p:tgtEl>
                                          <p:spTgt spid="58"/>
                                        </p:tgtEl>
                                      </p:cBhvr>
                                    </p:animEffect>
                                    <p:anim calcmode="lin" valueType="num">
                                      <p:cBhvr>
                                        <p:cTn id="145" dur="200" decel="100000" fill="hold"/>
                                        <p:tgtEl>
                                          <p:spTgt spid="58"/>
                                        </p:tgtEl>
                                        <p:attrNameLst>
                                          <p:attrName>style.rotation</p:attrName>
                                        </p:attrNameLst>
                                      </p:cBhvr>
                                      <p:tavLst>
                                        <p:tav tm="0">
                                          <p:val>
                                            <p:fltVal val="-90"/>
                                          </p:val>
                                        </p:tav>
                                        <p:tav tm="100000">
                                          <p:val>
                                            <p:fltVal val="0"/>
                                          </p:val>
                                        </p:tav>
                                      </p:tavLst>
                                    </p:anim>
                                    <p:anim calcmode="lin" valueType="num">
                                      <p:cBhvr>
                                        <p:cTn id="146" dur="200" decel="100000" fill="hold"/>
                                        <p:tgtEl>
                                          <p:spTgt spid="58"/>
                                        </p:tgtEl>
                                        <p:attrNameLst>
                                          <p:attrName>ppt_x</p:attrName>
                                        </p:attrNameLst>
                                      </p:cBhvr>
                                      <p:tavLst>
                                        <p:tav tm="0">
                                          <p:val>
                                            <p:strVal val="#ppt_x+0.4"/>
                                          </p:val>
                                        </p:tav>
                                        <p:tav tm="100000">
                                          <p:val>
                                            <p:strVal val="#ppt_x-0.05"/>
                                          </p:val>
                                        </p:tav>
                                      </p:tavLst>
                                    </p:anim>
                                    <p:anim calcmode="lin" valueType="num">
                                      <p:cBhvr>
                                        <p:cTn id="147" dur="200" decel="100000" fill="hold"/>
                                        <p:tgtEl>
                                          <p:spTgt spid="58"/>
                                        </p:tgtEl>
                                        <p:attrNameLst>
                                          <p:attrName>ppt_y</p:attrName>
                                        </p:attrNameLst>
                                      </p:cBhvr>
                                      <p:tavLst>
                                        <p:tav tm="0">
                                          <p:val>
                                            <p:strVal val="#ppt_y-0.4"/>
                                          </p:val>
                                        </p:tav>
                                        <p:tav tm="100000">
                                          <p:val>
                                            <p:strVal val="#ppt_y+0.1"/>
                                          </p:val>
                                        </p:tav>
                                      </p:tavLst>
                                    </p:anim>
                                    <p:anim calcmode="lin" valueType="num">
                                      <p:cBhvr>
                                        <p:cTn id="148" dur="50" accel="100000" fill="hold">
                                          <p:stCondLst>
                                            <p:cond delay="200"/>
                                          </p:stCondLst>
                                        </p:cTn>
                                        <p:tgtEl>
                                          <p:spTgt spid="58"/>
                                        </p:tgtEl>
                                        <p:attrNameLst>
                                          <p:attrName>ppt_x</p:attrName>
                                        </p:attrNameLst>
                                      </p:cBhvr>
                                      <p:tavLst>
                                        <p:tav tm="0">
                                          <p:val>
                                            <p:strVal val="#ppt_x-0.05"/>
                                          </p:val>
                                        </p:tav>
                                        <p:tav tm="100000">
                                          <p:val>
                                            <p:strVal val="#ppt_x"/>
                                          </p:val>
                                        </p:tav>
                                      </p:tavLst>
                                    </p:anim>
                                    <p:anim calcmode="lin" valueType="num">
                                      <p:cBhvr>
                                        <p:cTn id="149" dur="50" accel="100000" fill="hold">
                                          <p:stCondLst>
                                            <p:cond delay="200"/>
                                          </p:stCondLst>
                                        </p:cTn>
                                        <p:tgtEl>
                                          <p:spTgt spid="58"/>
                                        </p:tgtEl>
                                        <p:attrNameLst>
                                          <p:attrName>ppt_y</p:attrName>
                                        </p:attrNameLst>
                                      </p:cBhvr>
                                      <p:tavLst>
                                        <p:tav tm="0">
                                          <p:val>
                                            <p:strVal val="#ppt_y+0.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30" presetClass="entr" presetSubtype="0" fill="hold" nodeType="click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200" decel="100000"/>
                                        <p:tgtEl>
                                          <p:spTgt spid="59"/>
                                        </p:tgtEl>
                                      </p:cBhvr>
                                    </p:animEffect>
                                    <p:anim calcmode="lin" valueType="num">
                                      <p:cBhvr>
                                        <p:cTn id="155" dur="200" decel="100000" fill="hold"/>
                                        <p:tgtEl>
                                          <p:spTgt spid="59"/>
                                        </p:tgtEl>
                                        <p:attrNameLst>
                                          <p:attrName>style.rotation</p:attrName>
                                        </p:attrNameLst>
                                      </p:cBhvr>
                                      <p:tavLst>
                                        <p:tav tm="0">
                                          <p:val>
                                            <p:fltVal val="-90"/>
                                          </p:val>
                                        </p:tav>
                                        <p:tav tm="100000">
                                          <p:val>
                                            <p:fltVal val="0"/>
                                          </p:val>
                                        </p:tav>
                                      </p:tavLst>
                                    </p:anim>
                                    <p:anim calcmode="lin" valueType="num">
                                      <p:cBhvr>
                                        <p:cTn id="156" dur="200" decel="100000" fill="hold"/>
                                        <p:tgtEl>
                                          <p:spTgt spid="59"/>
                                        </p:tgtEl>
                                        <p:attrNameLst>
                                          <p:attrName>ppt_x</p:attrName>
                                        </p:attrNameLst>
                                      </p:cBhvr>
                                      <p:tavLst>
                                        <p:tav tm="0">
                                          <p:val>
                                            <p:strVal val="#ppt_x+0.4"/>
                                          </p:val>
                                        </p:tav>
                                        <p:tav tm="100000">
                                          <p:val>
                                            <p:strVal val="#ppt_x-0.05"/>
                                          </p:val>
                                        </p:tav>
                                      </p:tavLst>
                                    </p:anim>
                                    <p:anim calcmode="lin" valueType="num">
                                      <p:cBhvr>
                                        <p:cTn id="157" dur="200" decel="100000" fill="hold"/>
                                        <p:tgtEl>
                                          <p:spTgt spid="59"/>
                                        </p:tgtEl>
                                        <p:attrNameLst>
                                          <p:attrName>ppt_y</p:attrName>
                                        </p:attrNameLst>
                                      </p:cBhvr>
                                      <p:tavLst>
                                        <p:tav tm="0">
                                          <p:val>
                                            <p:strVal val="#ppt_y-0.4"/>
                                          </p:val>
                                        </p:tav>
                                        <p:tav tm="100000">
                                          <p:val>
                                            <p:strVal val="#ppt_y+0.1"/>
                                          </p:val>
                                        </p:tav>
                                      </p:tavLst>
                                    </p:anim>
                                    <p:anim calcmode="lin" valueType="num">
                                      <p:cBhvr>
                                        <p:cTn id="158" dur="50" accel="100000" fill="hold">
                                          <p:stCondLst>
                                            <p:cond delay="200"/>
                                          </p:stCondLst>
                                        </p:cTn>
                                        <p:tgtEl>
                                          <p:spTgt spid="59"/>
                                        </p:tgtEl>
                                        <p:attrNameLst>
                                          <p:attrName>ppt_x</p:attrName>
                                        </p:attrNameLst>
                                      </p:cBhvr>
                                      <p:tavLst>
                                        <p:tav tm="0">
                                          <p:val>
                                            <p:strVal val="#ppt_x-0.05"/>
                                          </p:val>
                                        </p:tav>
                                        <p:tav tm="100000">
                                          <p:val>
                                            <p:strVal val="#ppt_x"/>
                                          </p:val>
                                        </p:tav>
                                      </p:tavLst>
                                    </p:anim>
                                    <p:anim calcmode="lin" valueType="num">
                                      <p:cBhvr>
                                        <p:cTn id="159" dur="50" accel="100000" fill="hold">
                                          <p:stCondLst>
                                            <p:cond delay="200"/>
                                          </p:stCondLst>
                                        </p:cTn>
                                        <p:tgtEl>
                                          <p:spTgt spid="59"/>
                                        </p:tgtEl>
                                        <p:attrNameLst>
                                          <p:attrName>ppt_y</p:attrName>
                                        </p:attrNameLst>
                                      </p:cBhvr>
                                      <p:tavLst>
                                        <p:tav tm="0">
                                          <p:val>
                                            <p:strVal val="#ppt_y+0.1"/>
                                          </p:val>
                                        </p:tav>
                                        <p:tav tm="100000">
                                          <p:val>
                                            <p:strVal val="#ppt_y"/>
                                          </p:val>
                                        </p:tav>
                                      </p:tavLst>
                                    </p:anim>
                                  </p:childTnLst>
                                </p:cTn>
                              </p:par>
                            </p:childTnLst>
                          </p:cTn>
                        </p:par>
                        <p:par>
                          <p:cTn id="160" fill="hold">
                            <p:stCondLst>
                              <p:cond delay="250"/>
                            </p:stCondLst>
                            <p:childTnLst>
                              <p:par>
                                <p:cTn id="161" presetID="30" presetClass="entr" presetSubtype="0" fill="hold" nodeType="after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200" decel="100000"/>
                                        <p:tgtEl>
                                          <p:spTgt spid="60"/>
                                        </p:tgtEl>
                                      </p:cBhvr>
                                    </p:animEffect>
                                    <p:anim calcmode="lin" valueType="num">
                                      <p:cBhvr>
                                        <p:cTn id="164" dur="200" decel="100000" fill="hold"/>
                                        <p:tgtEl>
                                          <p:spTgt spid="60"/>
                                        </p:tgtEl>
                                        <p:attrNameLst>
                                          <p:attrName>style.rotation</p:attrName>
                                        </p:attrNameLst>
                                      </p:cBhvr>
                                      <p:tavLst>
                                        <p:tav tm="0">
                                          <p:val>
                                            <p:fltVal val="-90"/>
                                          </p:val>
                                        </p:tav>
                                        <p:tav tm="100000">
                                          <p:val>
                                            <p:fltVal val="0"/>
                                          </p:val>
                                        </p:tav>
                                      </p:tavLst>
                                    </p:anim>
                                    <p:anim calcmode="lin" valueType="num">
                                      <p:cBhvr>
                                        <p:cTn id="165" dur="200" decel="100000" fill="hold"/>
                                        <p:tgtEl>
                                          <p:spTgt spid="60"/>
                                        </p:tgtEl>
                                        <p:attrNameLst>
                                          <p:attrName>ppt_x</p:attrName>
                                        </p:attrNameLst>
                                      </p:cBhvr>
                                      <p:tavLst>
                                        <p:tav tm="0">
                                          <p:val>
                                            <p:strVal val="#ppt_x+0.4"/>
                                          </p:val>
                                        </p:tav>
                                        <p:tav tm="100000">
                                          <p:val>
                                            <p:strVal val="#ppt_x-0.05"/>
                                          </p:val>
                                        </p:tav>
                                      </p:tavLst>
                                    </p:anim>
                                    <p:anim calcmode="lin" valueType="num">
                                      <p:cBhvr>
                                        <p:cTn id="166" dur="200" decel="100000" fill="hold"/>
                                        <p:tgtEl>
                                          <p:spTgt spid="60"/>
                                        </p:tgtEl>
                                        <p:attrNameLst>
                                          <p:attrName>ppt_y</p:attrName>
                                        </p:attrNameLst>
                                      </p:cBhvr>
                                      <p:tavLst>
                                        <p:tav tm="0">
                                          <p:val>
                                            <p:strVal val="#ppt_y-0.4"/>
                                          </p:val>
                                        </p:tav>
                                        <p:tav tm="100000">
                                          <p:val>
                                            <p:strVal val="#ppt_y+0.1"/>
                                          </p:val>
                                        </p:tav>
                                      </p:tavLst>
                                    </p:anim>
                                    <p:anim calcmode="lin" valueType="num">
                                      <p:cBhvr>
                                        <p:cTn id="167" dur="50" accel="100000" fill="hold">
                                          <p:stCondLst>
                                            <p:cond delay="200"/>
                                          </p:stCondLst>
                                        </p:cTn>
                                        <p:tgtEl>
                                          <p:spTgt spid="60"/>
                                        </p:tgtEl>
                                        <p:attrNameLst>
                                          <p:attrName>ppt_x</p:attrName>
                                        </p:attrNameLst>
                                      </p:cBhvr>
                                      <p:tavLst>
                                        <p:tav tm="0">
                                          <p:val>
                                            <p:strVal val="#ppt_x-0.05"/>
                                          </p:val>
                                        </p:tav>
                                        <p:tav tm="100000">
                                          <p:val>
                                            <p:strVal val="#ppt_x"/>
                                          </p:val>
                                        </p:tav>
                                      </p:tavLst>
                                    </p:anim>
                                    <p:anim calcmode="lin" valueType="num">
                                      <p:cBhvr>
                                        <p:cTn id="168" dur="50" accel="100000" fill="hold">
                                          <p:stCondLst>
                                            <p:cond delay="2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Microsoft Azure can host virtual machines in the cloud</a:t>
            </a:r>
            <a:endParaRPr lang="en-US" dirty="0"/>
          </a:p>
        </p:txBody>
      </p:sp>
      <p:sp>
        <p:nvSpPr>
          <p:cNvPr id="3" name="Text Placeholder 2"/>
          <p:cNvSpPr>
            <a:spLocks noGrp="1"/>
          </p:cNvSpPr>
          <p:nvPr>
            <p:ph type="body" sz="quarter" idx="10"/>
          </p:nvPr>
        </p:nvSpPr>
        <p:spPr>
          <a:xfrm>
            <a:off x="4724400" y="1352550"/>
            <a:ext cx="4202119" cy="3779354"/>
          </a:xfrm>
        </p:spPr>
        <p:txBody>
          <a:bodyPr/>
          <a:lstStyle/>
          <a:p>
            <a:pPr marL="342900" indent="-342900">
              <a:buFont typeface="Arial" panose="020B0604020202020204" pitchFamily="34" charset="0"/>
              <a:buChar char="•"/>
            </a:pPr>
            <a:r>
              <a:rPr lang="en-CA" sz="2400" dirty="0"/>
              <a:t>Create the VM from the portal or with the Azure Service Management APIs</a:t>
            </a:r>
          </a:p>
          <a:p>
            <a:pPr marL="342900" indent="-342900">
              <a:buFont typeface="Arial" panose="020B0604020202020204" pitchFamily="34" charset="0"/>
              <a:buChar char="•"/>
            </a:pPr>
            <a:r>
              <a:rPr lang="en-CA" sz="2400" dirty="0"/>
              <a:t>Select a Virtual Hard disk for the VM's image from the gallery or upload your own</a:t>
            </a:r>
          </a:p>
          <a:p>
            <a:pPr marL="342900" indent="-342900">
              <a:buFont typeface="Arial" panose="020B0604020202020204" pitchFamily="34" charset="0"/>
              <a:buChar char="•"/>
            </a:pPr>
            <a:r>
              <a:rPr lang="en-CA" sz="2400" dirty="0"/>
              <a:t>Select the size of your VM</a:t>
            </a:r>
          </a:p>
          <a:p>
            <a:pPr marL="342900" indent="-342900">
              <a:buFont typeface="Arial" panose="020B0604020202020204" pitchFamily="34" charset="0"/>
              <a:buChar char="•"/>
            </a:pPr>
            <a:r>
              <a:rPr lang="en-CA" sz="2400" dirty="0"/>
              <a:t>Pick an Azure Datacenter to host your VM</a:t>
            </a:r>
            <a:endParaRPr lang="en-US" sz="2400" dirty="0"/>
          </a:p>
        </p:txBody>
      </p:sp>
      <p:pic>
        <p:nvPicPr>
          <p:cNvPr id="16" name="Content Placeholder 5"/>
          <p:cNvPicPr>
            <a:picLocks noChangeAspect="1"/>
          </p:cNvPicPr>
          <p:nvPr/>
        </p:nvPicPr>
        <p:blipFill rotWithShape="1">
          <a:blip r:embed="rId3">
            <a:extLst>
              <a:ext uri="{28A0092B-C50C-407E-A947-70E740481C1C}">
                <a14:useLocalDpi xmlns:a14="http://schemas.microsoft.com/office/drawing/2010/main" val="0"/>
              </a:ext>
            </a:extLst>
          </a:blip>
          <a:srcRect l="1887" t="2613" r="1887" b="4430"/>
          <a:stretch/>
        </p:blipFill>
        <p:spPr>
          <a:xfrm>
            <a:off x="381000" y="1913866"/>
            <a:ext cx="4191000" cy="2300941"/>
          </a:xfrm>
          <a:prstGeom prst="rect">
            <a:avLst/>
          </a:prstGeom>
        </p:spPr>
      </p:pic>
    </p:spTree>
    <p:extLst>
      <p:ext uri="{BB962C8B-B14F-4D97-AF65-F5344CB8AC3E}">
        <p14:creationId xmlns:p14="http://schemas.microsoft.com/office/powerpoint/2010/main" val="265840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01929" y="1047750"/>
            <a:ext cx="8740142" cy="2895600"/>
          </a:xfrm>
          <a:prstGeom prst="rect">
            <a:avLst/>
          </a:prstGeom>
        </p:spPr>
        <p:txBody>
          <a:bodyPr/>
          <a:lstStyle>
            <a:lvl1pPr algn="ctr" defTabSz="914166" rtl="0" eaLnBrk="1" latinLnBrk="0" hangingPunct="1">
              <a:spcBef>
                <a:spcPct val="0"/>
              </a:spcBef>
              <a:buNone/>
              <a:defRPr sz="4400" kern="1200">
                <a:solidFill>
                  <a:schemeClr val="tx1"/>
                </a:solidFill>
                <a:latin typeface="+mj-lt"/>
                <a:ea typeface="+mj-ea"/>
                <a:cs typeface="+mj-cs"/>
              </a:defRPr>
            </a:lvl1pPr>
          </a:lstStyle>
          <a:p>
            <a:pPr algn="l"/>
            <a:r>
              <a:rPr lang="en-US" sz="5300" dirty="0" smtClean="0">
                <a:solidFill>
                  <a:srgbClr val="2C75A2"/>
                </a:solidFill>
                <a:latin typeface="Segoe UI Light" pitchFamily="34" charset="0"/>
              </a:rPr>
              <a:t>Demo: Create a Virtual Machine on Azure</a:t>
            </a:r>
            <a:endParaRPr lang="en-US" sz="2600" dirty="0">
              <a:solidFill>
                <a:srgbClr val="2C75A2"/>
              </a:solidFill>
              <a:latin typeface="Segoe UI Light" pitchFamily="34" charset="0"/>
            </a:endParaRPr>
          </a:p>
          <a:p>
            <a:pPr algn="l"/>
            <a:endParaRPr lang="en-US" sz="2600" dirty="0" smtClean="0">
              <a:solidFill>
                <a:srgbClr val="2C75A2"/>
              </a:solidFill>
              <a:latin typeface="Segoe UI Light" pitchFamily="34" charset="0"/>
            </a:endParaRPr>
          </a:p>
          <a:p>
            <a:pPr algn="l"/>
            <a:endParaRPr lang="en-US" sz="2600" dirty="0" smtClean="0">
              <a:solidFill>
                <a:srgbClr val="2C75A2"/>
              </a:solidFill>
              <a:latin typeface="Segoe" pitchFamily="34" charset="0"/>
            </a:endParaRPr>
          </a:p>
          <a:p>
            <a:pPr algn="l"/>
            <a:endParaRPr lang="en-US" sz="5300" dirty="0">
              <a:solidFill>
                <a:srgbClr val="2C75A2"/>
              </a:solidFill>
              <a:latin typeface="Segoe UI Light" pitchFamily="34" charset="0"/>
            </a:endParaRPr>
          </a:p>
        </p:txBody>
      </p:sp>
      <p:sp>
        <p:nvSpPr>
          <p:cNvPr id="4" name="Rectangle 3"/>
          <p:cNvSpPr/>
          <p:nvPr/>
        </p:nvSpPr>
        <p:spPr>
          <a:xfrm>
            <a:off x="381000" y="3681740"/>
            <a:ext cx="1261484" cy="523220"/>
          </a:xfrm>
          <a:prstGeom prst="rect">
            <a:avLst/>
          </a:prstGeom>
        </p:spPr>
        <p:txBody>
          <a:bodyPr wrap="square">
            <a:spAutoFit/>
          </a:bodyPr>
          <a:lstStyle/>
          <a:p>
            <a:r>
              <a:rPr lang="en-US" sz="2800" dirty="0">
                <a:solidFill>
                  <a:srgbClr val="2C75A2"/>
                </a:solidFill>
                <a:latin typeface="Segoe UI Light" panose="020B0502040204020203" pitchFamily="34" charset="0"/>
                <a:cs typeface="Segoe UI Light" panose="020B0502040204020203" pitchFamily="34" charset="0"/>
                <a:hlinkClick r:id="rId2"/>
              </a:rPr>
              <a:t>Try it </a:t>
            </a:r>
            <a:endParaRPr lang="en-US" sz="2800" dirty="0">
              <a:solidFill>
                <a:srgbClr val="2C75A2"/>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878554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1638" y="217488"/>
            <a:ext cx="8742362" cy="674687"/>
          </a:xfrm>
          <a:prstGeom prst="rect">
            <a:avLst/>
          </a:prstGeom>
        </p:spPr>
        <p:txBody>
          <a:bodyPr/>
          <a:lstStyle/>
          <a:p>
            <a:r>
              <a:rPr lang="en-US" dirty="0" smtClean="0"/>
              <a:t>VM Extensions</a:t>
            </a:r>
            <a:endParaRPr lang="en-US" dirty="0"/>
          </a:p>
        </p:txBody>
      </p:sp>
      <p:sp>
        <p:nvSpPr>
          <p:cNvPr id="3" name="Content Placeholder 2"/>
          <p:cNvSpPr>
            <a:spLocks noGrp="1"/>
          </p:cNvSpPr>
          <p:nvPr>
            <p:ph idx="4294967295"/>
          </p:nvPr>
        </p:nvSpPr>
        <p:spPr>
          <a:xfrm>
            <a:off x="833438" y="1112838"/>
            <a:ext cx="8310562" cy="3314700"/>
          </a:xfrm>
          <a:prstGeom prst="rect">
            <a:avLst/>
          </a:prstGeom>
        </p:spPr>
        <p:txBody>
          <a:bodyPr>
            <a:noAutofit/>
          </a:bodyPr>
          <a:lstStyle/>
          <a:p>
            <a:r>
              <a:rPr lang="en-US" sz="2100" dirty="0"/>
              <a:t>Installable components to customize VM instances</a:t>
            </a:r>
          </a:p>
          <a:p>
            <a:r>
              <a:rPr lang="en-US" sz="2100" dirty="0"/>
              <a:t>Enable various </a:t>
            </a:r>
            <a:r>
              <a:rPr lang="en-US" sz="2100" dirty="0" err="1"/>
              <a:t>DevOps</a:t>
            </a:r>
            <a:r>
              <a:rPr lang="en-US" sz="2100" dirty="0"/>
              <a:t> scenarios</a:t>
            </a:r>
          </a:p>
          <a:p>
            <a:r>
              <a:rPr lang="en-US" sz="2100" dirty="0"/>
              <a:t>Can be added, updated, disabled or removed at any time</a:t>
            </a:r>
          </a:p>
          <a:p>
            <a:r>
              <a:rPr lang="en-US" sz="2100" dirty="0"/>
              <a:t>Managed via portal, Power</a:t>
            </a:r>
            <a:r>
              <a:rPr lang="en-US" altLang="zh-CN" sz="2100" dirty="0"/>
              <a:t>Shell and Management APIs</a:t>
            </a:r>
            <a:endParaRPr lang="en-US" sz="2100" dirty="0"/>
          </a:p>
          <a:p>
            <a:endParaRPr lang="en-US" sz="2100" dirty="0"/>
          </a:p>
          <a:p>
            <a:endParaRPr lang="en-US" sz="2100" dirty="0"/>
          </a:p>
        </p:txBody>
      </p:sp>
      <p:sp>
        <p:nvSpPr>
          <p:cNvPr id="4" name="Slide Number Placeholder 3"/>
          <p:cNvSpPr>
            <a:spLocks noGrp="1"/>
          </p:cNvSpPr>
          <p:nvPr>
            <p:ph type="sldNum" sz="quarter" idx="4294967295"/>
          </p:nvPr>
        </p:nvSpPr>
        <p:spPr>
          <a:xfrm>
            <a:off x="7086600" y="4692650"/>
            <a:ext cx="2057400" cy="273050"/>
          </a:xfrm>
          <a:prstGeom prst="rect">
            <a:avLst/>
          </a:prstGeom>
        </p:spPr>
        <p:txBody>
          <a:bodyPr/>
          <a:lstStyle/>
          <a:p>
            <a:fld id="{0A164282-434E-41D4-9582-783D542A7B68}" type="slidenum">
              <a:rPr lang="en-US" smtClean="0"/>
              <a:pPr/>
              <a:t>19</a:t>
            </a:fld>
            <a:endParaRPr lang="en-US"/>
          </a:p>
        </p:txBody>
      </p:sp>
      <p:sp>
        <p:nvSpPr>
          <p:cNvPr id="8" name="TextBox 7"/>
          <p:cNvSpPr txBox="1"/>
          <p:nvPr/>
        </p:nvSpPr>
        <p:spPr>
          <a:xfrm>
            <a:off x="448590" y="4692162"/>
            <a:ext cx="1307217" cy="300082"/>
          </a:xfrm>
          <a:prstGeom prst="rect">
            <a:avLst/>
          </a:prstGeom>
          <a:noFill/>
        </p:spPr>
        <p:txBody>
          <a:bodyPr wrap="none" rtlCol="0">
            <a:spAutoFit/>
          </a:bodyPr>
          <a:lstStyle/>
          <a:p>
            <a:r>
              <a:rPr lang="en-US" sz="1350" dirty="0">
                <a:solidFill>
                  <a:schemeClr val="bg1"/>
                </a:solidFill>
              </a:rPr>
              <a:t>Microsoft Azure</a:t>
            </a:r>
          </a:p>
        </p:txBody>
      </p:sp>
      <p:pic>
        <p:nvPicPr>
          <p:cNvPr id="6" name="Picture 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168179" y="2875835"/>
            <a:ext cx="857639" cy="676677"/>
          </a:xfrm>
          <a:prstGeom prst="rect">
            <a:avLst/>
          </a:prstGeom>
        </p:spPr>
      </p:pic>
      <p:pic>
        <p:nvPicPr>
          <p:cNvPr id="7" name="Picture 6"/>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048089" y="3546551"/>
            <a:ext cx="1807919" cy="844016"/>
          </a:xfrm>
          <a:prstGeom prst="rect">
            <a:avLst/>
          </a:prstGeom>
        </p:spPr>
      </p:pic>
      <p:pic>
        <p:nvPicPr>
          <p:cNvPr id="9" name="Picture 8"/>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100104" y="3526518"/>
            <a:ext cx="1063877" cy="880358"/>
          </a:xfrm>
          <a:prstGeom prst="rect">
            <a:avLst/>
          </a:prstGeom>
        </p:spPr>
      </p:pic>
      <p:pic>
        <p:nvPicPr>
          <p:cNvPr id="11" name="Picture 10"/>
          <p:cNvPicPr>
            <a:picLocks noChangeAspect="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r="4849"/>
          <a:stretch/>
        </p:blipFill>
        <p:spPr>
          <a:xfrm>
            <a:off x="4450495" y="2813543"/>
            <a:ext cx="1980030" cy="765400"/>
          </a:xfrm>
          <a:prstGeom prst="rect">
            <a:avLst/>
          </a:prstGeom>
        </p:spPr>
      </p:pic>
      <p:pic>
        <p:nvPicPr>
          <p:cNvPr id="12" name="Picture 11"/>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717038" y="3645601"/>
            <a:ext cx="763328" cy="763328"/>
          </a:xfrm>
          <a:prstGeom prst="rect">
            <a:avLst/>
          </a:prstGeom>
        </p:spPr>
      </p:pic>
      <p:pic>
        <p:nvPicPr>
          <p:cNvPr id="13" name="Picture 12"/>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006302" y="2923612"/>
            <a:ext cx="655331" cy="655331"/>
          </a:xfrm>
          <a:prstGeom prst="rect">
            <a:avLst/>
          </a:prstGeom>
        </p:spPr>
      </p:pic>
    </p:spTree>
    <p:extLst>
      <p:ext uri="{BB962C8B-B14F-4D97-AF65-F5344CB8AC3E}">
        <p14:creationId xmlns:p14="http://schemas.microsoft.com/office/powerpoint/2010/main" val="285033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 calcmode="lin" valueType="num">
                                      <p:cBhvr>
                                        <p:cTn id="9" dur="250" fill="hold"/>
                                        <p:tgtEl>
                                          <p:spTgt spid="6"/>
                                        </p:tgtEl>
                                        <p:attrNameLst>
                                          <p:attrName>style.rotation</p:attrName>
                                        </p:attrNameLst>
                                      </p:cBhvr>
                                      <p:tavLst>
                                        <p:tav tm="0">
                                          <p:val>
                                            <p:fltVal val="90"/>
                                          </p:val>
                                        </p:tav>
                                        <p:tav tm="100000">
                                          <p:val>
                                            <p:fltVal val="0"/>
                                          </p:val>
                                        </p:tav>
                                      </p:tavLst>
                                    </p:anim>
                                    <p:animEffect transition="in" filter="fade">
                                      <p:cBhvr>
                                        <p:cTn id="10" dur="25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50" fill="hold"/>
                                        <p:tgtEl>
                                          <p:spTgt spid="7"/>
                                        </p:tgtEl>
                                        <p:attrNameLst>
                                          <p:attrName>ppt_w</p:attrName>
                                        </p:attrNameLst>
                                      </p:cBhvr>
                                      <p:tavLst>
                                        <p:tav tm="0">
                                          <p:val>
                                            <p:fltVal val="0"/>
                                          </p:val>
                                        </p:tav>
                                        <p:tav tm="100000">
                                          <p:val>
                                            <p:strVal val="#ppt_w"/>
                                          </p:val>
                                        </p:tav>
                                      </p:tavLst>
                                    </p:anim>
                                    <p:anim calcmode="lin" valueType="num">
                                      <p:cBhvr>
                                        <p:cTn id="14" dur="250" fill="hold"/>
                                        <p:tgtEl>
                                          <p:spTgt spid="7"/>
                                        </p:tgtEl>
                                        <p:attrNameLst>
                                          <p:attrName>ppt_h</p:attrName>
                                        </p:attrNameLst>
                                      </p:cBhvr>
                                      <p:tavLst>
                                        <p:tav tm="0">
                                          <p:val>
                                            <p:fltVal val="0"/>
                                          </p:val>
                                        </p:tav>
                                        <p:tav tm="100000">
                                          <p:val>
                                            <p:strVal val="#ppt_h"/>
                                          </p:val>
                                        </p:tav>
                                      </p:tavLst>
                                    </p:anim>
                                    <p:anim calcmode="lin" valueType="num">
                                      <p:cBhvr>
                                        <p:cTn id="15" dur="250" fill="hold"/>
                                        <p:tgtEl>
                                          <p:spTgt spid="7"/>
                                        </p:tgtEl>
                                        <p:attrNameLst>
                                          <p:attrName>style.rotation</p:attrName>
                                        </p:attrNameLst>
                                      </p:cBhvr>
                                      <p:tavLst>
                                        <p:tav tm="0">
                                          <p:val>
                                            <p:fltVal val="90"/>
                                          </p:val>
                                        </p:tav>
                                        <p:tav tm="100000">
                                          <p:val>
                                            <p:fltVal val="0"/>
                                          </p:val>
                                        </p:tav>
                                      </p:tavLst>
                                    </p:anim>
                                    <p:animEffect transition="in" filter="fade">
                                      <p:cBhvr>
                                        <p:cTn id="16" dur="25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50" fill="hold"/>
                                        <p:tgtEl>
                                          <p:spTgt spid="9"/>
                                        </p:tgtEl>
                                        <p:attrNameLst>
                                          <p:attrName>ppt_w</p:attrName>
                                        </p:attrNameLst>
                                      </p:cBhvr>
                                      <p:tavLst>
                                        <p:tav tm="0">
                                          <p:val>
                                            <p:fltVal val="0"/>
                                          </p:val>
                                        </p:tav>
                                        <p:tav tm="100000">
                                          <p:val>
                                            <p:strVal val="#ppt_w"/>
                                          </p:val>
                                        </p:tav>
                                      </p:tavLst>
                                    </p:anim>
                                    <p:anim calcmode="lin" valueType="num">
                                      <p:cBhvr>
                                        <p:cTn id="20" dur="250" fill="hold"/>
                                        <p:tgtEl>
                                          <p:spTgt spid="9"/>
                                        </p:tgtEl>
                                        <p:attrNameLst>
                                          <p:attrName>ppt_h</p:attrName>
                                        </p:attrNameLst>
                                      </p:cBhvr>
                                      <p:tavLst>
                                        <p:tav tm="0">
                                          <p:val>
                                            <p:fltVal val="0"/>
                                          </p:val>
                                        </p:tav>
                                        <p:tav tm="100000">
                                          <p:val>
                                            <p:strVal val="#ppt_h"/>
                                          </p:val>
                                        </p:tav>
                                      </p:tavLst>
                                    </p:anim>
                                    <p:anim calcmode="lin" valueType="num">
                                      <p:cBhvr>
                                        <p:cTn id="21" dur="250" fill="hold"/>
                                        <p:tgtEl>
                                          <p:spTgt spid="9"/>
                                        </p:tgtEl>
                                        <p:attrNameLst>
                                          <p:attrName>style.rotation</p:attrName>
                                        </p:attrNameLst>
                                      </p:cBhvr>
                                      <p:tavLst>
                                        <p:tav tm="0">
                                          <p:val>
                                            <p:fltVal val="90"/>
                                          </p:val>
                                        </p:tav>
                                        <p:tav tm="100000">
                                          <p:val>
                                            <p:fltVal val="0"/>
                                          </p:val>
                                        </p:tav>
                                      </p:tavLst>
                                    </p:anim>
                                    <p:animEffect transition="in" filter="fade">
                                      <p:cBhvr>
                                        <p:cTn id="22" dur="25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50" fill="hold"/>
                                        <p:tgtEl>
                                          <p:spTgt spid="11"/>
                                        </p:tgtEl>
                                        <p:attrNameLst>
                                          <p:attrName>ppt_w</p:attrName>
                                        </p:attrNameLst>
                                      </p:cBhvr>
                                      <p:tavLst>
                                        <p:tav tm="0">
                                          <p:val>
                                            <p:fltVal val="0"/>
                                          </p:val>
                                        </p:tav>
                                        <p:tav tm="100000">
                                          <p:val>
                                            <p:strVal val="#ppt_w"/>
                                          </p:val>
                                        </p:tav>
                                      </p:tavLst>
                                    </p:anim>
                                    <p:anim calcmode="lin" valueType="num">
                                      <p:cBhvr>
                                        <p:cTn id="26" dur="250" fill="hold"/>
                                        <p:tgtEl>
                                          <p:spTgt spid="11"/>
                                        </p:tgtEl>
                                        <p:attrNameLst>
                                          <p:attrName>ppt_h</p:attrName>
                                        </p:attrNameLst>
                                      </p:cBhvr>
                                      <p:tavLst>
                                        <p:tav tm="0">
                                          <p:val>
                                            <p:fltVal val="0"/>
                                          </p:val>
                                        </p:tav>
                                        <p:tav tm="100000">
                                          <p:val>
                                            <p:strVal val="#ppt_h"/>
                                          </p:val>
                                        </p:tav>
                                      </p:tavLst>
                                    </p:anim>
                                    <p:anim calcmode="lin" valueType="num">
                                      <p:cBhvr>
                                        <p:cTn id="27" dur="250" fill="hold"/>
                                        <p:tgtEl>
                                          <p:spTgt spid="11"/>
                                        </p:tgtEl>
                                        <p:attrNameLst>
                                          <p:attrName>style.rotation</p:attrName>
                                        </p:attrNameLst>
                                      </p:cBhvr>
                                      <p:tavLst>
                                        <p:tav tm="0">
                                          <p:val>
                                            <p:fltVal val="90"/>
                                          </p:val>
                                        </p:tav>
                                        <p:tav tm="100000">
                                          <p:val>
                                            <p:fltVal val="0"/>
                                          </p:val>
                                        </p:tav>
                                      </p:tavLst>
                                    </p:anim>
                                    <p:animEffect transition="in" filter="fade">
                                      <p:cBhvr>
                                        <p:cTn id="28" dur="250"/>
                                        <p:tgtEl>
                                          <p:spTgt spid="11"/>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250" fill="hold"/>
                                        <p:tgtEl>
                                          <p:spTgt spid="12"/>
                                        </p:tgtEl>
                                        <p:attrNameLst>
                                          <p:attrName>ppt_w</p:attrName>
                                        </p:attrNameLst>
                                      </p:cBhvr>
                                      <p:tavLst>
                                        <p:tav tm="0">
                                          <p:val>
                                            <p:fltVal val="0"/>
                                          </p:val>
                                        </p:tav>
                                        <p:tav tm="100000">
                                          <p:val>
                                            <p:strVal val="#ppt_w"/>
                                          </p:val>
                                        </p:tav>
                                      </p:tavLst>
                                    </p:anim>
                                    <p:anim calcmode="lin" valueType="num">
                                      <p:cBhvr>
                                        <p:cTn id="32" dur="250" fill="hold"/>
                                        <p:tgtEl>
                                          <p:spTgt spid="12"/>
                                        </p:tgtEl>
                                        <p:attrNameLst>
                                          <p:attrName>ppt_h</p:attrName>
                                        </p:attrNameLst>
                                      </p:cBhvr>
                                      <p:tavLst>
                                        <p:tav tm="0">
                                          <p:val>
                                            <p:fltVal val="0"/>
                                          </p:val>
                                        </p:tav>
                                        <p:tav tm="100000">
                                          <p:val>
                                            <p:strVal val="#ppt_h"/>
                                          </p:val>
                                        </p:tav>
                                      </p:tavLst>
                                    </p:anim>
                                    <p:anim calcmode="lin" valueType="num">
                                      <p:cBhvr>
                                        <p:cTn id="33" dur="250" fill="hold"/>
                                        <p:tgtEl>
                                          <p:spTgt spid="12"/>
                                        </p:tgtEl>
                                        <p:attrNameLst>
                                          <p:attrName>style.rotation</p:attrName>
                                        </p:attrNameLst>
                                      </p:cBhvr>
                                      <p:tavLst>
                                        <p:tav tm="0">
                                          <p:val>
                                            <p:fltVal val="90"/>
                                          </p:val>
                                        </p:tav>
                                        <p:tav tm="100000">
                                          <p:val>
                                            <p:fltVal val="0"/>
                                          </p:val>
                                        </p:tav>
                                      </p:tavLst>
                                    </p:anim>
                                    <p:animEffect transition="in" filter="fade">
                                      <p:cBhvr>
                                        <p:cTn id="34" dur="250"/>
                                        <p:tgtEl>
                                          <p:spTgt spid="12"/>
                                        </p:tgtEl>
                                      </p:cBhvr>
                                    </p:animEffect>
                                  </p:childTnLst>
                                </p:cTn>
                              </p:par>
                              <p:par>
                                <p:cTn id="35" presetID="3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50" fill="hold"/>
                                        <p:tgtEl>
                                          <p:spTgt spid="13"/>
                                        </p:tgtEl>
                                        <p:attrNameLst>
                                          <p:attrName>ppt_w</p:attrName>
                                        </p:attrNameLst>
                                      </p:cBhvr>
                                      <p:tavLst>
                                        <p:tav tm="0">
                                          <p:val>
                                            <p:fltVal val="0"/>
                                          </p:val>
                                        </p:tav>
                                        <p:tav tm="100000">
                                          <p:val>
                                            <p:strVal val="#ppt_w"/>
                                          </p:val>
                                        </p:tav>
                                      </p:tavLst>
                                    </p:anim>
                                    <p:anim calcmode="lin" valueType="num">
                                      <p:cBhvr>
                                        <p:cTn id="38" dur="250" fill="hold"/>
                                        <p:tgtEl>
                                          <p:spTgt spid="13"/>
                                        </p:tgtEl>
                                        <p:attrNameLst>
                                          <p:attrName>ppt_h</p:attrName>
                                        </p:attrNameLst>
                                      </p:cBhvr>
                                      <p:tavLst>
                                        <p:tav tm="0">
                                          <p:val>
                                            <p:fltVal val="0"/>
                                          </p:val>
                                        </p:tav>
                                        <p:tav tm="100000">
                                          <p:val>
                                            <p:strVal val="#ppt_h"/>
                                          </p:val>
                                        </p:tav>
                                      </p:tavLst>
                                    </p:anim>
                                    <p:anim calcmode="lin" valueType="num">
                                      <p:cBhvr>
                                        <p:cTn id="39" dur="250" fill="hold"/>
                                        <p:tgtEl>
                                          <p:spTgt spid="13"/>
                                        </p:tgtEl>
                                        <p:attrNameLst>
                                          <p:attrName>style.rotation</p:attrName>
                                        </p:attrNameLst>
                                      </p:cBhvr>
                                      <p:tavLst>
                                        <p:tav tm="0">
                                          <p:val>
                                            <p:fltVal val="90"/>
                                          </p:val>
                                        </p:tav>
                                        <p:tav tm="100000">
                                          <p:val>
                                            <p:fltVal val="0"/>
                                          </p:val>
                                        </p:tav>
                                      </p:tavLst>
                                    </p:anim>
                                    <p:animEffect transition="in" filter="fade">
                                      <p:cBhvr>
                                        <p:cTn id="4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19793" y="312554"/>
            <a:ext cx="7826044" cy="1649596"/>
          </a:xfrm>
          <a:prstGeom prst="rect">
            <a:avLst/>
          </a:prstGeom>
        </p:spPr>
        <p:txBody>
          <a:bodyPr vert="horz" lIns="68580" tIns="34290" rIns="68580" bIns="34290" rtlCol="0" anchor="t" anchorCtr="0">
            <a:noAutofit/>
          </a:bodyPr>
          <a:lstStyle>
            <a:lvl1pPr algn="l" defTabSz="457200" rtl="0" eaLnBrk="1" latinLnBrk="0" hangingPunct="1">
              <a:lnSpc>
                <a:spcPct val="80000"/>
              </a:lnSpc>
              <a:spcBef>
                <a:spcPct val="0"/>
              </a:spcBef>
              <a:buNone/>
              <a:defRPr sz="7200" b="0" kern="1200" cap="none" baseline="0">
                <a:solidFill>
                  <a:schemeClr val="bg1"/>
                </a:solidFill>
                <a:latin typeface="Segoe Light"/>
                <a:ea typeface="Segoe UI" pitchFamily="34" charset="0"/>
                <a:cs typeface="Segoe Light"/>
              </a:defRPr>
            </a:lvl1pPr>
          </a:lstStyle>
          <a:p>
            <a:r>
              <a:rPr lang="en-CA" sz="4400" dirty="0">
                <a:latin typeface="Segoe UI Light" panose="020B0502040204020203" pitchFamily="34" charset="0"/>
                <a:cs typeface="Segoe UI Light" panose="020B0502040204020203" pitchFamily="34" charset="0"/>
              </a:rPr>
              <a:t>Companies of all sizes are placing big bets on </a:t>
            </a:r>
            <a:r>
              <a:rPr lang="en-CA" sz="4400" dirty="0" smtClean="0">
                <a:latin typeface="Segoe UI Light" panose="020B0502040204020203" pitchFamily="34" charset="0"/>
                <a:cs typeface="Segoe UI Light" panose="020B0502040204020203" pitchFamily="34" charset="0"/>
              </a:rPr>
              <a:t>cloud.</a:t>
            </a:r>
            <a:endParaRPr lang="en-US" sz="4400" dirty="0">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6674784" y="1428750"/>
            <a:ext cx="1674159" cy="1293668"/>
          </a:xfrm>
          <a:prstGeom prst="rect">
            <a:avLst/>
          </a:prstGeom>
        </p:spPr>
      </p:pic>
      <p:pic>
        <p:nvPicPr>
          <p:cNvPr id="5" name="Picture 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48400" y="3125931"/>
            <a:ext cx="1066800" cy="824345"/>
          </a:xfrm>
          <a:prstGeom prst="rect">
            <a:avLst/>
          </a:prstGeom>
        </p:spPr>
      </p:pic>
      <p:pic>
        <p:nvPicPr>
          <p:cNvPr id="6" name="Picture 5"/>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665009" y="2419350"/>
            <a:ext cx="1447800" cy="1118754"/>
          </a:xfrm>
          <a:prstGeom prst="rect">
            <a:avLst/>
          </a:prstGeom>
        </p:spPr>
      </p:pic>
    </p:spTree>
    <p:extLst>
      <p:ext uri="{BB962C8B-B14F-4D97-AF65-F5344CB8AC3E}">
        <p14:creationId xmlns:p14="http://schemas.microsoft.com/office/powerpoint/2010/main" val="17318689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Tips to save money if you use virtual machines</a:t>
            </a:r>
            <a:endParaRPr lang="en-US" dirty="0"/>
          </a:p>
        </p:txBody>
      </p:sp>
      <p:sp>
        <p:nvSpPr>
          <p:cNvPr id="3" name="Text Placeholder 2"/>
          <p:cNvSpPr>
            <a:spLocks noGrp="1"/>
          </p:cNvSpPr>
          <p:nvPr>
            <p:ph type="body" sz="quarter" idx="10"/>
          </p:nvPr>
        </p:nvSpPr>
        <p:spPr>
          <a:xfrm>
            <a:off x="685800" y="1504950"/>
            <a:ext cx="4430719" cy="3404322"/>
          </a:xfrm>
        </p:spPr>
        <p:txBody>
          <a:bodyPr/>
          <a:lstStyle/>
          <a:p>
            <a:pPr marL="342900" indent="-342900">
              <a:buFont typeface="Arial" panose="020B0604020202020204" pitchFamily="34" charset="0"/>
              <a:buChar char="•"/>
            </a:pPr>
            <a:r>
              <a:rPr lang="en-CA" sz="2400" dirty="0"/>
              <a:t>VMs are billed on a per minute </a:t>
            </a:r>
            <a:r>
              <a:rPr lang="en-CA" sz="2400" dirty="0" smtClean="0"/>
              <a:t>basis</a:t>
            </a:r>
            <a:endParaRPr lang="en-CA" sz="2400" dirty="0"/>
          </a:p>
          <a:p>
            <a:pPr marL="342900" indent="-342900">
              <a:buFont typeface="Arial" panose="020B0604020202020204" pitchFamily="34" charset="0"/>
              <a:buChar char="•"/>
            </a:pPr>
            <a:r>
              <a:rPr lang="en-CA" sz="2400" dirty="0"/>
              <a:t>Stop the VM when you aren't using it to reduce billing costs (you will still be charged for the storage but that is much cheaper than the VM)</a:t>
            </a:r>
          </a:p>
          <a:p>
            <a:pPr marL="342900" indent="-342900">
              <a:buFont typeface="Arial" panose="020B0604020202020204" pitchFamily="34" charset="0"/>
              <a:buChar char="•"/>
            </a:pPr>
            <a:r>
              <a:rPr lang="en-CA" sz="2400" dirty="0"/>
              <a:t>All the details are </a:t>
            </a:r>
            <a:r>
              <a:rPr lang="en-CA" sz="2400" dirty="0" smtClean="0"/>
              <a:t>here:</a:t>
            </a:r>
            <a:endParaRPr lang="en-CA" sz="2400" dirty="0"/>
          </a:p>
          <a:p>
            <a:pPr marL="342900" lvl="1"/>
            <a:r>
              <a:rPr lang="en-CA" dirty="0">
                <a:hlinkClick r:id="rId3"/>
              </a:rPr>
              <a:t>http://azure.microsoft.com/en-us/pricing/details/virtual-machines/</a:t>
            </a:r>
            <a:r>
              <a:rPr lang="en-CA" dirty="0"/>
              <a:t> </a:t>
            </a: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0264" y="1200151"/>
            <a:ext cx="3394472" cy="3394472"/>
          </a:xfrm>
          <a:prstGeom prst="rect">
            <a:avLst/>
          </a:prstGeom>
        </p:spPr>
      </p:pic>
    </p:spTree>
    <p:extLst>
      <p:ext uri="{BB962C8B-B14F-4D97-AF65-F5344CB8AC3E}">
        <p14:creationId xmlns:p14="http://schemas.microsoft.com/office/powerpoint/2010/main" val="134561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3"/>
          <p:cNvSpPr txBox="1">
            <a:spLocks/>
          </p:cNvSpPr>
          <p:nvPr/>
        </p:nvSpPr>
        <p:spPr>
          <a:xfrm>
            <a:off x="519792" y="312554"/>
            <a:ext cx="7938407" cy="1649596"/>
          </a:xfrm>
          <a:prstGeom prst="rect">
            <a:avLst/>
          </a:prstGeom>
        </p:spPr>
        <p:txBody>
          <a:bodyPr vert="horz" lIns="68580" tIns="34290" rIns="68580" bIns="34290" rtlCol="0" anchor="t" anchorCtr="0">
            <a:noAutofit/>
          </a:bodyPr>
          <a:lstStyle>
            <a:lvl1pPr algn="l" defTabSz="457200" rtl="0" eaLnBrk="1" latinLnBrk="0" hangingPunct="1">
              <a:lnSpc>
                <a:spcPct val="80000"/>
              </a:lnSpc>
              <a:spcBef>
                <a:spcPct val="0"/>
              </a:spcBef>
              <a:buNone/>
              <a:defRPr sz="7200" b="0" kern="1200" cap="none" baseline="0">
                <a:solidFill>
                  <a:schemeClr val="bg1"/>
                </a:solidFill>
                <a:latin typeface="Segoe Light"/>
                <a:ea typeface="Segoe UI" pitchFamily="34" charset="0"/>
                <a:cs typeface="Segoe Light"/>
              </a:defRPr>
            </a:lvl1pPr>
          </a:lstStyle>
          <a:p>
            <a:r>
              <a:rPr lang="en-CA" sz="4400" dirty="0" smtClean="0">
                <a:latin typeface="Segoe UI Light" panose="020B0502040204020203" pitchFamily="34" charset="0"/>
                <a:cs typeface="Segoe UI Light" panose="020B0502040204020203" pitchFamily="34" charset="0"/>
              </a:rPr>
              <a:t>How </a:t>
            </a:r>
            <a:r>
              <a:rPr lang="en-CA" sz="4400" dirty="0">
                <a:latin typeface="Segoe UI Light" panose="020B0502040204020203" pitchFamily="34" charset="0"/>
                <a:cs typeface="Segoe UI Light" panose="020B0502040204020203" pitchFamily="34" charset="0"/>
              </a:rPr>
              <a:t>many websites need search?</a:t>
            </a:r>
            <a:endParaRPr lang="en-US" sz="4400" dirty="0">
              <a:latin typeface="Segoe UI Light" panose="020B0502040204020203" pitchFamily="34" charset="0"/>
              <a:cs typeface="Segoe UI Light" panose="020B0502040204020203" pitchFamily="34" charset="0"/>
            </a:endParaRPr>
          </a:p>
        </p:txBody>
      </p:sp>
      <p:pic>
        <p:nvPicPr>
          <p:cNvPr id="4" name="Content Placeholder 3"/>
          <p:cNvPicPr>
            <a:picLocks noChangeAspect="1"/>
          </p:cNvPicPr>
          <p:nvPr/>
        </p:nvPicPr>
        <p:blipFill>
          <a:blip r:embed="rId2"/>
          <a:stretch>
            <a:fillRect/>
          </a:stretch>
        </p:blipFill>
        <p:spPr>
          <a:xfrm>
            <a:off x="1269432" y="1674256"/>
            <a:ext cx="6342352" cy="3488294"/>
          </a:xfrm>
          <a:prstGeom prst="rect">
            <a:avLst/>
          </a:prstGeom>
        </p:spPr>
      </p:pic>
    </p:spTree>
    <p:extLst>
      <p:ext uri="{BB962C8B-B14F-4D97-AF65-F5344CB8AC3E}">
        <p14:creationId xmlns:p14="http://schemas.microsoft.com/office/powerpoint/2010/main" val="3178170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Searches should be fast and user friendly</a:t>
            </a:r>
            <a:endParaRPr lang="en-US" dirty="0"/>
          </a:p>
        </p:txBody>
      </p:sp>
      <p:sp>
        <p:nvSpPr>
          <p:cNvPr id="3" name="Text Placeholder 2"/>
          <p:cNvSpPr>
            <a:spLocks noGrp="1"/>
          </p:cNvSpPr>
          <p:nvPr>
            <p:ph type="body" sz="quarter" idx="10"/>
          </p:nvPr>
        </p:nvSpPr>
        <p:spPr>
          <a:xfrm>
            <a:off x="513864" y="1240580"/>
            <a:ext cx="8458200" cy="3902920"/>
          </a:xfrm>
        </p:spPr>
        <p:txBody>
          <a:bodyPr/>
          <a:lstStyle/>
          <a:p>
            <a:pPr marL="342900" indent="-342900">
              <a:buFont typeface="Arial" panose="020B0604020202020204" pitchFamily="34" charset="0"/>
              <a:buChar char="•"/>
            </a:pPr>
            <a:r>
              <a:rPr lang="en-CA" sz="2400" dirty="0" smtClean="0"/>
              <a:t>Data should be split into Categories/facets</a:t>
            </a:r>
          </a:p>
          <a:p>
            <a:pPr marL="171450" lvl="1" indent="-171450">
              <a:buFont typeface="Arial" panose="020B0604020202020204" pitchFamily="34" charset="0"/>
              <a:buChar char="•"/>
            </a:pPr>
            <a:r>
              <a:rPr lang="en-CA" sz="1600" dirty="0" smtClean="0"/>
              <a:t>e.g. Hardcover/Paperback/</a:t>
            </a:r>
            <a:r>
              <a:rPr lang="en-CA" sz="1600" dirty="0" err="1" smtClean="0"/>
              <a:t>Ebook</a:t>
            </a:r>
            <a:r>
              <a:rPr lang="en-CA" sz="1600" dirty="0" smtClean="0"/>
              <a:t>/DVD</a:t>
            </a:r>
          </a:p>
          <a:p>
            <a:pPr marL="342900" indent="-342900">
              <a:buFont typeface="Arial" panose="020B0604020202020204" pitchFamily="34" charset="0"/>
              <a:buChar char="•"/>
            </a:pPr>
            <a:r>
              <a:rPr lang="en-CA" sz="2400" dirty="0" smtClean="0"/>
              <a:t>Users like Type-ahead suggestions</a:t>
            </a:r>
          </a:p>
          <a:p>
            <a:pPr marL="171450" lvl="1" indent="-171450">
              <a:buFont typeface="Arial" panose="020B0604020202020204" pitchFamily="34" charset="0"/>
              <a:buChar char="•"/>
            </a:pPr>
            <a:r>
              <a:rPr lang="en-CA" sz="1600" dirty="0" smtClean="0"/>
              <a:t>e.g. </a:t>
            </a:r>
            <a:r>
              <a:rPr lang="en-CA" sz="1600" dirty="0" err="1" smtClean="0"/>
              <a:t>Albuq</a:t>
            </a:r>
            <a:r>
              <a:rPr lang="en-CA" sz="1600" dirty="0" smtClean="0"/>
              <a:t> –&gt; Albuquerque</a:t>
            </a:r>
          </a:p>
          <a:p>
            <a:pPr marL="342900" indent="-342900">
              <a:buFont typeface="Arial" panose="020B0604020202020204" pitchFamily="34" charset="0"/>
              <a:buChar char="•"/>
            </a:pPr>
            <a:r>
              <a:rPr lang="en-CA" sz="2400" dirty="0" smtClean="0"/>
              <a:t>You can suggest queries based on near matches/synonyms</a:t>
            </a:r>
          </a:p>
          <a:p>
            <a:pPr marL="171450" lvl="1" indent="-171450">
              <a:buFont typeface="Arial" panose="020B0604020202020204" pitchFamily="34" charset="0"/>
              <a:buChar char="•"/>
            </a:pPr>
            <a:r>
              <a:rPr lang="en-CA" sz="1600" dirty="0" smtClean="0"/>
              <a:t>e.g. sneakers -&gt; running shoes</a:t>
            </a:r>
          </a:p>
          <a:p>
            <a:pPr marL="342900" indent="-342900">
              <a:buFont typeface="Arial" panose="020B0604020202020204" pitchFamily="34" charset="0"/>
              <a:buChar char="•"/>
            </a:pPr>
            <a:r>
              <a:rPr lang="en-CA" sz="2400" dirty="0" smtClean="0"/>
              <a:t>You need the ability to split search results across pages</a:t>
            </a:r>
          </a:p>
          <a:p>
            <a:pPr marL="342900" indent="-342900">
              <a:buFont typeface="Arial" panose="020B0604020202020204" pitchFamily="34" charset="0"/>
              <a:buChar char="•"/>
            </a:pPr>
            <a:r>
              <a:rPr lang="en-CA" sz="2400" dirty="0" smtClean="0"/>
              <a:t>The more data you have the more indexes you want to keep queries fast and the more storage and CPU power you need! </a:t>
            </a:r>
            <a:endParaRPr lang="en-CA" sz="2400" dirty="0"/>
          </a:p>
        </p:txBody>
      </p:sp>
    </p:spTree>
    <p:extLst>
      <p:ext uri="{BB962C8B-B14F-4D97-AF65-F5344CB8AC3E}">
        <p14:creationId xmlns:p14="http://schemas.microsoft.com/office/powerpoint/2010/main" val="215157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latin typeface="Segoe UI Light" panose="020B0502040204020203" pitchFamily="34" charset="0"/>
                <a:cs typeface="Segoe UI Light" panose="020B0502040204020203" pitchFamily="34" charset="0"/>
              </a:rPr>
              <a:t>You can code the functionality yourself…</a:t>
            </a:r>
            <a:endParaRPr lang="en-US" dirty="0">
              <a:latin typeface="Segoe UI Light" panose="020B0502040204020203" pitchFamily="34" charset="0"/>
              <a:cs typeface="Segoe UI Light" panose="020B0502040204020203" pitchFamily="34" charset="0"/>
            </a:endParaRPr>
          </a:p>
        </p:txBody>
      </p:sp>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1123950"/>
            <a:ext cx="3241663" cy="3867150"/>
          </a:xfrm>
          <a:prstGeom prst="ellipse">
            <a:avLst/>
          </a:prstGeom>
          <a:ln>
            <a:noFill/>
          </a:ln>
          <a:effectLst>
            <a:softEdge rad="112500"/>
          </a:effectLst>
        </p:spPr>
      </p:pic>
    </p:spTree>
    <p:extLst>
      <p:ext uri="{BB962C8B-B14F-4D97-AF65-F5344CB8AC3E}">
        <p14:creationId xmlns:p14="http://schemas.microsoft.com/office/powerpoint/2010/main" val="336858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Or use a cloud service like </a:t>
            </a:r>
            <a:r>
              <a:rPr lang="en-CA" dirty="0">
                <a:hlinkClick r:id="rId3"/>
              </a:rPr>
              <a:t>Azure Search</a:t>
            </a:r>
            <a:endParaRPr lang="en-US" dirty="0"/>
          </a:p>
        </p:txBody>
      </p:sp>
      <p:sp>
        <p:nvSpPr>
          <p:cNvPr id="3" name="Text Placeholder 2"/>
          <p:cNvSpPr>
            <a:spLocks noGrp="1"/>
          </p:cNvSpPr>
          <p:nvPr>
            <p:ph type="body" sz="quarter" idx="10"/>
          </p:nvPr>
        </p:nvSpPr>
        <p:spPr>
          <a:xfrm>
            <a:off x="513864" y="1240580"/>
            <a:ext cx="8429946" cy="2674891"/>
          </a:xfrm>
        </p:spPr>
        <p:txBody>
          <a:bodyPr/>
          <a:lstStyle/>
          <a:p>
            <a:pPr marL="342900" indent="-342900">
              <a:buFont typeface="Arial" panose="020B0604020202020204" pitchFamily="34" charset="0"/>
              <a:buChar char="•"/>
            </a:pPr>
            <a:r>
              <a:rPr lang="en-CA" sz="2400" dirty="0"/>
              <a:t>Use REST APIs to upload, process, and query the </a:t>
            </a:r>
            <a:r>
              <a:rPr lang="en-CA" sz="2400" dirty="0" smtClean="0"/>
              <a:t>data</a:t>
            </a:r>
            <a:endParaRPr lang="en-CA" sz="2400" dirty="0"/>
          </a:p>
          <a:p>
            <a:pPr marL="342900" indent="-342900">
              <a:buFont typeface="Arial" panose="020B0604020202020204" pitchFamily="34" charset="0"/>
              <a:buChar char="•"/>
            </a:pPr>
            <a:r>
              <a:rPr lang="en-CA" sz="2400" dirty="0"/>
              <a:t>Use REST APIs to create indexes</a:t>
            </a:r>
          </a:p>
          <a:p>
            <a:pPr marL="342900" indent="-342900">
              <a:buFont typeface="Arial" panose="020B0604020202020204" pitchFamily="34" charset="0"/>
              <a:buChar char="•"/>
            </a:pPr>
            <a:r>
              <a:rPr lang="en-CA" sz="2400" dirty="0"/>
              <a:t>All the indexed data must be persisted within Azure search</a:t>
            </a:r>
          </a:p>
          <a:p>
            <a:pPr marL="342900" indent="-342900">
              <a:buFont typeface="Arial" panose="020B0604020202020204" pitchFamily="34" charset="0"/>
              <a:buChar char="•"/>
            </a:pPr>
            <a:r>
              <a:rPr lang="en-CA" sz="2400" dirty="0"/>
              <a:t>There’s a good video introduction </a:t>
            </a:r>
            <a:r>
              <a:rPr lang="en-CA" sz="2400" dirty="0" smtClean="0"/>
              <a:t>here: </a:t>
            </a:r>
            <a:r>
              <a:rPr lang="en-CA" sz="1800" dirty="0">
                <a:hlinkClick r:id="rId4"/>
              </a:rPr>
              <a:t>http://channel9.msdn.com/Shows/Data-Exposed/Introduction-To-Azure-Search</a:t>
            </a:r>
            <a:r>
              <a:rPr lang="en-CA" sz="1800" dirty="0"/>
              <a:t> </a:t>
            </a:r>
          </a:p>
          <a:p>
            <a:pPr marL="342900" indent="-342900">
              <a:buFont typeface="Arial" panose="020B0604020202020204" pitchFamily="34" charset="0"/>
              <a:buChar char="•"/>
            </a:pPr>
            <a:r>
              <a:rPr lang="en-CA" sz="2400" dirty="0"/>
              <a:t>Azure Search is currently in preview, and there is a </a:t>
            </a:r>
            <a:r>
              <a:rPr lang="en-CA" sz="2400" dirty="0">
                <a:hlinkClick r:id="rId5"/>
              </a:rPr>
              <a:t>free preview trial offer</a:t>
            </a:r>
            <a:endParaRPr lang="en-CA" sz="2400" dirty="0"/>
          </a:p>
        </p:txBody>
      </p:sp>
    </p:spTree>
    <p:extLst>
      <p:ext uri="{BB962C8B-B14F-4D97-AF65-F5344CB8AC3E}">
        <p14:creationId xmlns:p14="http://schemas.microsoft.com/office/powerpoint/2010/main" val="178499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519792" y="312554"/>
            <a:ext cx="7938407" cy="1649596"/>
          </a:xfrm>
          <a:prstGeom prst="rect">
            <a:avLst/>
          </a:prstGeom>
        </p:spPr>
        <p:txBody>
          <a:bodyPr vert="horz" lIns="68580" tIns="34290" rIns="68580" bIns="34290" rtlCol="0" anchor="t" anchorCtr="0">
            <a:noAutofit/>
          </a:bodyPr>
          <a:lstStyle>
            <a:lvl1pPr algn="l" defTabSz="457200" rtl="0" eaLnBrk="1" latinLnBrk="0" hangingPunct="1">
              <a:lnSpc>
                <a:spcPct val="80000"/>
              </a:lnSpc>
              <a:spcBef>
                <a:spcPct val="0"/>
              </a:spcBef>
              <a:buNone/>
              <a:defRPr sz="7200" b="0" kern="1200" cap="none" baseline="0">
                <a:solidFill>
                  <a:schemeClr val="bg1"/>
                </a:solidFill>
                <a:latin typeface="Segoe Light"/>
                <a:ea typeface="Segoe UI" pitchFamily="34" charset="0"/>
                <a:cs typeface="Segoe Light"/>
              </a:defRPr>
            </a:lvl1pPr>
          </a:lstStyle>
          <a:p>
            <a:r>
              <a:rPr lang="en-CA" sz="4400" dirty="0">
                <a:latin typeface="Segoe UI Light" panose="020B0502040204020203" pitchFamily="34" charset="0"/>
                <a:cs typeface="Segoe UI Light" panose="020B0502040204020203" pitchFamily="34" charset="0"/>
              </a:rPr>
              <a:t>It’s a mobile world!</a:t>
            </a:r>
            <a:endParaRPr lang="en-US" sz="4400" dirty="0">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71800" y="1137352"/>
            <a:ext cx="2344507" cy="4168532"/>
          </a:xfrm>
          <a:prstGeom prst="rect">
            <a:avLst/>
          </a:prstGeom>
        </p:spPr>
      </p:pic>
    </p:spTree>
    <p:extLst>
      <p:ext uri="{BB962C8B-B14F-4D97-AF65-F5344CB8AC3E}">
        <p14:creationId xmlns:p14="http://schemas.microsoft.com/office/powerpoint/2010/main" val="16192101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There are many features you want when you build mobile </a:t>
            </a:r>
            <a:r>
              <a:rPr lang="en-CA" dirty="0" smtClean="0"/>
              <a:t>apps:</a:t>
            </a:r>
            <a:endParaRPr lang="en-US" dirty="0"/>
          </a:p>
        </p:txBody>
      </p:sp>
      <p:pic>
        <p:nvPicPr>
          <p:cNvPr id="16"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517" y="1790886"/>
            <a:ext cx="3464348" cy="1592886"/>
          </a:xfrm>
          <a:prstGeom prst="rect">
            <a:avLst/>
          </a:prstGeom>
        </p:spPr>
      </p:pic>
      <p:grpSp>
        <p:nvGrpSpPr>
          <p:cNvPr id="17" name="Group 16"/>
          <p:cNvGrpSpPr/>
          <p:nvPr/>
        </p:nvGrpSpPr>
        <p:grpSpPr>
          <a:xfrm>
            <a:off x="94385" y="2256521"/>
            <a:ext cx="1785938" cy="2253343"/>
            <a:chOff x="764459" y="1739788"/>
            <a:chExt cx="2381250" cy="3004457"/>
          </a:xfrm>
        </p:grpSpPr>
        <p:pic>
          <p:nvPicPr>
            <p:cNvPr id="18" name="Picture 17"/>
            <p:cNvPicPr>
              <a:picLocks noChangeAspect="1"/>
            </p:cNvPicPr>
            <p:nvPr/>
          </p:nvPicPr>
          <p:blipFill>
            <a:blip r:embed="rId4"/>
            <a:stretch>
              <a:fillRect/>
            </a:stretch>
          </p:blipFill>
          <p:spPr>
            <a:xfrm>
              <a:off x="764459" y="1739788"/>
              <a:ext cx="2381250" cy="2314574"/>
            </a:xfrm>
            <a:prstGeom prst="rect">
              <a:avLst/>
            </a:prstGeom>
          </p:spPr>
        </p:pic>
        <p:sp>
          <p:nvSpPr>
            <p:cNvPr id="19" name="TextBox 18"/>
            <p:cNvSpPr txBox="1"/>
            <p:nvPr/>
          </p:nvSpPr>
          <p:spPr>
            <a:xfrm>
              <a:off x="764459" y="3829845"/>
              <a:ext cx="2111829" cy="914400"/>
            </a:xfrm>
            <a:prstGeom prst="rect">
              <a:avLst/>
            </a:prstGeom>
          </p:spPr>
          <p:txBody>
            <a:bodyPr vert="horz" wrap="none" lIns="68580" tIns="34290" rIns="68580" bIns="34290" rtlCol="0" anchor="ctr">
              <a:normAutofit/>
            </a:bodyPr>
            <a:lstStyle/>
            <a:p>
              <a:r>
                <a:rPr lang="en-CA" sz="1200" b="1" dirty="0">
                  <a:solidFill>
                    <a:srgbClr val="2C75A2"/>
                  </a:solidFill>
                  <a:latin typeface="Segoe UI" panose="020B0502040204020203" pitchFamily="34" charset="0"/>
                  <a:cs typeface="Segoe UI" panose="020B0502040204020203" pitchFamily="34" charset="0"/>
                </a:rPr>
                <a:t>User Login &amp; Authentication</a:t>
              </a:r>
              <a:endParaRPr lang="en-US" sz="1200" b="1" dirty="0">
                <a:solidFill>
                  <a:srgbClr val="2C75A2"/>
                </a:solidFill>
                <a:latin typeface="Segoe UI" panose="020B0502040204020203" pitchFamily="34" charset="0"/>
                <a:cs typeface="Segoe UI" panose="020B0502040204020203" pitchFamily="34" charset="0"/>
              </a:endParaRPr>
            </a:p>
          </p:txBody>
        </p:sp>
      </p:grpSp>
      <p:sp>
        <p:nvSpPr>
          <p:cNvPr id="20" name="TextBox 19"/>
          <p:cNvSpPr txBox="1"/>
          <p:nvPr/>
        </p:nvSpPr>
        <p:spPr>
          <a:xfrm>
            <a:off x="2284571" y="1276350"/>
            <a:ext cx="1583872" cy="685800"/>
          </a:xfrm>
          <a:prstGeom prst="rect">
            <a:avLst/>
          </a:prstGeom>
        </p:spPr>
        <p:txBody>
          <a:bodyPr vert="horz" wrap="none" lIns="68580" tIns="34290" rIns="68580" bIns="34290" rtlCol="0" anchor="ctr">
            <a:normAutofit/>
          </a:bodyPr>
          <a:lstStyle/>
          <a:p>
            <a:r>
              <a:rPr lang="en-CA" sz="1200" b="1" dirty="0">
                <a:solidFill>
                  <a:srgbClr val="2C75A2"/>
                </a:solidFill>
                <a:latin typeface="Segoe UI" panose="020B0502040204020203" pitchFamily="34" charset="0"/>
                <a:cs typeface="Segoe UI" panose="020B0502040204020203" pitchFamily="34" charset="0"/>
              </a:rPr>
              <a:t>Notifications</a:t>
            </a:r>
            <a:endParaRPr lang="en-US" sz="1200" b="1" dirty="0">
              <a:solidFill>
                <a:srgbClr val="2C75A2"/>
              </a:solidFill>
              <a:latin typeface="Segoe UI" panose="020B0502040204020203" pitchFamily="34" charset="0"/>
              <a:cs typeface="Segoe UI" panose="020B0502040204020203" pitchFamily="34" charset="0"/>
            </a:endParaRPr>
          </a:p>
        </p:txBody>
      </p:sp>
      <p:grpSp>
        <p:nvGrpSpPr>
          <p:cNvPr id="21" name="Group 20"/>
          <p:cNvGrpSpPr/>
          <p:nvPr/>
        </p:nvGrpSpPr>
        <p:grpSpPr>
          <a:xfrm>
            <a:off x="3011193" y="3242732"/>
            <a:ext cx="3351254" cy="1843618"/>
            <a:chOff x="3918857" y="3505200"/>
            <a:chExt cx="4468339" cy="2458157"/>
          </a:xfrm>
        </p:grpSpPr>
        <p:pic>
          <p:nvPicPr>
            <p:cNvPr id="22" name="Picture 21"/>
            <p:cNvPicPr>
              <a:picLocks noChangeAspect="1"/>
            </p:cNvPicPr>
            <p:nvPr/>
          </p:nvPicPr>
          <p:blipFill rotWithShape="1">
            <a:blip r:embed="rId5">
              <a:extLst>
                <a:ext uri="{28A0092B-C50C-407E-A947-70E740481C1C}">
                  <a14:useLocalDpi xmlns:a14="http://schemas.microsoft.com/office/drawing/2010/main" val="0"/>
                </a:ext>
              </a:extLst>
            </a:blip>
            <a:srcRect b="19352"/>
            <a:stretch/>
          </p:blipFill>
          <p:spPr>
            <a:xfrm>
              <a:off x="3918857" y="3505200"/>
              <a:ext cx="2286000" cy="2458157"/>
            </a:xfrm>
            <a:prstGeom prst="rect">
              <a:avLst/>
            </a:prstGeom>
          </p:spPr>
        </p:pic>
        <p:sp>
          <p:nvSpPr>
            <p:cNvPr id="23" name="TextBox 22"/>
            <p:cNvSpPr txBox="1"/>
            <p:nvPr/>
          </p:nvSpPr>
          <p:spPr>
            <a:xfrm>
              <a:off x="6275367" y="4726413"/>
              <a:ext cx="2111829" cy="914400"/>
            </a:xfrm>
            <a:prstGeom prst="rect">
              <a:avLst/>
            </a:prstGeom>
          </p:spPr>
          <p:txBody>
            <a:bodyPr vert="horz" wrap="none" lIns="68580" tIns="34290" rIns="68580" bIns="34290" rtlCol="0" anchor="ctr">
              <a:normAutofit/>
            </a:bodyPr>
            <a:lstStyle/>
            <a:p>
              <a:r>
                <a:rPr lang="en-CA" sz="1200" b="1" dirty="0">
                  <a:solidFill>
                    <a:srgbClr val="2C75A2"/>
                  </a:solidFill>
                  <a:latin typeface="Segoe UI" panose="020B0502040204020203" pitchFamily="34" charset="0"/>
                  <a:cs typeface="Segoe UI" panose="020B0502040204020203" pitchFamily="34" charset="0"/>
                </a:rPr>
                <a:t>The ability to share data between users</a:t>
              </a:r>
              <a:endParaRPr lang="en-US" sz="1200" b="1" dirty="0">
                <a:solidFill>
                  <a:srgbClr val="2C75A2"/>
                </a:solidFill>
                <a:latin typeface="Segoe UI" panose="020B0502040204020203" pitchFamily="34" charset="0"/>
                <a:cs typeface="Segoe UI" panose="020B0502040204020203" pitchFamily="34" charset="0"/>
              </a:endParaRPr>
            </a:p>
          </p:txBody>
        </p:sp>
      </p:grpSp>
      <p:grpSp>
        <p:nvGrpSpPr>
          <p:cNvPr id="24" name="Group 23"/>
          <p:cNvGrpSpPr/>
          <p:nvPr/>
        </p:nvGrpSpPr>
        <p:grpSpPr>
          <a:xfrm>
            <a:off x="6324775" y="1652469"/>
            <a:ext cx="2635248" cy="2536542"/>
            <a:chOff x="8485705" y="1442329"/>
            <a:chExt cx="3513664" cy="3382056"/>
          </a:xfrm>
        </p:grpSpPr>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85705" y="1471585"/>
              <a:ext cx="2011680" cy="3352800"/>
            </a:xfrm>
            <a:prstGeom prst="rect">
              <a:avLst/>
            </a:prstGeom>
          </p:spPr>
        </p:pic>
        <p:sp>
          <p:nvSpPr>
            <p:cNvPr id="26" name="TextBox 25"/>
            <p:cNvSpPr txBox="1"/>
            <p:nvPr/>
          </p:nvSpPr>
          <p:spPr>
            <a:xfrm>
              <a:off x="10506677" y="1442329"/>
              <a:ext cx="1492692" cy="914400"/>
            </a:xfrm>
            <a:prstGeom prst="rect">
              <a:avLst/>
            </a:prstGeom>
          </p:spPr>
          <p:txBody>
            <a:bodyPr vert="horz" wrap="none" lIns="68580" tIns="34290" rIns="68580" bIns="34290" rtlCol="0" anchor="ctr">
              <a:normAutofit/>
            </a:bodyPr>
            <a:lstStyle/>
            <a:p>
              <a:r>
                <a:rPr lang="en-CA" sz="1200" b="1" dirty="0">
                  <a:solidFill>
                    <a:srgbClr val="2C75A2"/>
                  </a:solidFill>
                  <a:latin typeface="Segoe UI" panose="020B0502040204020203" pitchFamily="34" charset="0"/>
                  <a:cs typeface="Segoe UI" panose="020B0502040204020203" pitchFamily="34" charset="0"/>
                </a:rPr>
                <a:t>The ability to </a:t>
              </a:r>
            </a:p>
            <a:p>
              <a:r>
                <a:rPr lang="en-CA" sz="1200" b="1" dirty="0">
                  <a:solidFill>
                    <a:srgbClr val="2C75A2"/>
                  </a:solidFill>
                  <a:latin typeface="Segoe UI" panose="020B0502040204020203" pitchFamily="34" charset="0"/>
                  <a:cs typeface="Segoe UI" panose="020B0502040204020203" pitchFamily="34" charset="0"/>
                </a:rPr>
                <a:t>Use an app </a:t>
              </a:r>
            </a:p>
            <a:p>
              <a:r>
                <a:rPr lang="en-CA" sz="1200" b="1" dirty="0">
                  <a:solidFill>
                    <a:srgbClr val="2C75A2"/>
                  </a:solidFill>
                  <a:latin typeface="Segoe UI" panose="020B0502040204020203" pitchFamily="34" charset="0"/>
                  <a:cs typeface="Segoe UI" panose="020B0502040204020203" pitchFamily="34" charset="0"/>
                </a:rPr>
                <a:t>offline</a:t>
              </a:r>
              <a:endParaRPr lang="en-US" sz="1200" b="1" dirty="0">
                <a:solidFill>
                  <a:srgbClr val="2C75A2"/>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00315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More platforms = more users, but does more platforms = more code?</a:t>
            </a:r>
            <a:endParaRPr lang="en-US" dirty="0"/>
          </a:p>
        </p:txBody>
      </p:sp>
      <p:pic>
        <p:nvPicPr>
          <p:cNvPr id="1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6255" y="3669507"/>
            <a:ext cx="1341494" cy="1341494"/>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5000" y="2457832"/>
            <a:ext cx="1427691" cy="1698171"/>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08509" y="2363943"/>
            <a:ext cx="1885950" cy="1885950"/>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2602" y="1581150"/>
            <a:ext cx="1828800" cy="1828800"/>
          </a:xfrm>
          <a:prstGeom prst="rect">
            <a:avLst/>
          </a:prstGeom>
        </p:spPr>
      </p:pic>
    </p:spTree>
    <p:extLst>
      <p:ext uri="{BB962C8B-B14F-4D97-AF65-F5344CB8AC3E}">
        <p14:creationId xmlns:p14="http://schemas.microsoft.com/office/powerpoint/2010/main" val="2709751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Azure </a:t>
            </a:r>
            <a:r>
              <a:rPr lang="en-CA" dirty="0">
                <a:solidFill>
                  <a:schemeClr val="accent5">
                    <a:lumMod val="60000"/>
                    <a:lumOff val="40000"/>
                  </a:schemeClr>
                </a:solidFill>
                <a:hlinkClick r:id="rId3"/>
              </a:rPr>
              <a:t>Mobile Services </a:t>
            </a:r>
            <a:r>
              <a:rPr lang="en-CA" dirty="0"/>
              <a:t>allows you to add functionality from the cloud</a:t>
            </a:r>
            <a:endParaRPr lang="en-US" dirty="0"/>
          </a:p>
        </p:txBody>
      </p:sp>
      <p:sp>
        <p:nvSpPr>
          <p:cNvPr id="3" name="Text Placeholder 2"/>
          <p:cNvSpPr>
            <a:spLocks noGrp="1"/>
          </p:cNvSpPr>
          <p:nvPr>
            <p:ph type="body" sz="quarter" idx="10"/>
          </p:nvPr>
        </p:nvSpPr>
        <p:spPr>
          <a:xfrm>
            <a:off x="513864" y="1581150"/>
            <a:ext cx="8429946" cy="2351726"/>
          </a:xfrm>
        </p:spPr>
        <p:txBody>
          <a:bodyPr/>
          <a:lstStyle/>
          <a:p>
            <a:pPr marL="342900" indent="-342900">
              <a:buFont typeface="Arial" panose="020B0604020202020204" pitchFamily="34" charset="0"/>
              <a:buChar char="•"/>
            </a:pPr>
            <a:r>
              <a:rPr lang="en-CA" sz="2400" dirty="0"/>
              <a:t>Let users sign into your app with their Facebook, Twitter, Active Directory or Google account</a:t>
            </a:r>
          </a:p>
          <a:p>
            <a:pPr marL="342900" indent="-342900">
              <a:buFont typeface="Arial" panose="020B0604020202020204" pitchFamily="34" charset="0"/>
              <a:buChar char="•"/>
            </a:pPr>
            <a:r>
              <a:rPr lang="en-CA" sz="2400" dirty="0"/>
              <a:t>Push notifications to notify users of important information</a:t>
            </a:r>
            <a:endParaRPr lang="en-US" sz="2400" dirty="0"/>
          </a:p>
          <a:p>
            <a:pPr marL="342900" indent="-342900">
              <a:buFont typeface="Arial" panose="020B0604020202020204" pitchFamily="34" charset="0"/>
              <a:buChar char="•"/>
            </a:pPr>
            <a:r>
              <a:rPr lang="en-CA" sz="2400" dirty="0"/>
              <a:t>Cloud based sync so users can use your app offline</a:t>
            </a:r>
          </a:p>
          <a:p>
            <a:pPr marL="342900" indent="-342900">
              <a:buFont typeface="Arial" panose="020B0604020202020204" pitchFamily="34" charset="0"/>
              <a:buChar char="•"/>
            </a:pPr>
            <a:r>
              <a:rPr lang="en-CA" sz="2400" dirty="0"/>
              <a:t>The more you do in the cloud the less you have to recode for different platforms</a:t>
            </a:r>
          </a:p>
        </p:txBody>
      </p:sp>
    </p:spTree>
    <p:extLst>
      <p:ext uri="{BB962C8B-B14F-4D97-AF65-F5344CB8AC3E}">
        <p14:creationId xmlns:p14="http://schemas.microsoft.com/office/powerpoint/2010/main" val="1702745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01929" y="1047750"/>
            <a:ext cx="8740142" cy="2895600"/>
          </a:xfrm>
          <a:prstGeom prst="rect">
            <a:avLst/>
          </a:prstGeom>
        </p:spPr>
        <p:txBody>
          <a:bodyPr/>
          <a:lstStyle>
            <a:lvl1pPr algn="ctr" defTabSz="914166" rtl="0" eaLnBrk="1" latinLnBrk="0" hangingPunct="1">
              <a:spcBef>
                <a:spcPct val="0"/>
              </a:spcBef>
              <a:buNone/>
              <a:defRPr sz="4400" kern="1200">
                <a:solidFill>
                  <a:schemeClr val="tx1"/>
                </a:solidFill>
                <a:latin typeface="+mj-lt"/>
                <a:ea typeface="+mj-ea"/>
                <a:cs typeface="+mj-cs"/>
              </a:defRPr>
            </a:lvl1pPr>
          </a:lstStyle>
          <a:p>
            <a:pPr algn="l"/>
            <a:r>
              <a:rPr lang="en-US" sz="5300" dirty="0" smtClean="0">
                <a:solidFill>
                  <a:srgbClr val="2C75A2"/>
                </a:solidFill>
                <a:latin typeface="Segoe UI Light" pitchFamily="34" charset="0"/>
              </a:rPr>
              <a:t>Demo: How to Use Azure Mobile Services</a:t>
            </a:r>
            <a:endParaRPr lang="en-US" sz="2600" dirty="0">
              <a:solidFill>
                <a:srgbClr val="2C75A2"/>
              </a:solidFill>
              <a:latin typeface="Segoe UI Light" pitchFamily="34" charset="0"/>
            </a:endParaRPr>
          </a:p>
          <a:p>
            <a:pPr algn="l"/>
            <a:endParaRPr lang="en-US" sz="2600" dirty="0" smtClean="0">
              <a:solidFill>
                <a:srgbClr val="2C75A2"/>
              </a:solidFill>
              <a:latin typeface="Segoe UI Light" pitchFamily="34" charset="0"/>
            </a:endParaRPr>
          </a:p>
          <a:p>
            <a:pPr algn="l"/>
            <a:endParaRPr lang="en-US" sz="2600" dirty="0" smtClean="0">
              <a:solidFill>
                <a:srgbClr val="2C75A2"/>
              </a:solidFill>
              <a:latin typeface="Segoe" pitchFamily="34" charset="0"/>
            </a:endParaRPr>
          </a:p>
          <a:p>
            <a:pPr algn="l"/>
            <a:endParaRPr lang="en-US" sz="5300" dirty="0">
              <a:solidFill>
                <a:srgbClr val="2C75A2"/>
              </a:solidFill>
              <a:latin typeface="Segoe UI Light" pitchFamily="34" charset="0"/>
            </a:endParaRPr>
          </a:p>
        </p:txBody>
      </p:sp>
      <p:sp>
        <p:nvSpPr>
          <p:cNvPr id="6" name="Rectangle 5"/>
          <p:cNvSpPr/>
          <p:nvPr/>
        </p:nvSpPr>
        <p:spPr>
          <a:xfrm>
            <a:off x="304800" y="3790950"/>
            <a:ext cx="1109084" cy="523220"/>
          </a:xfrm>
          <a:prstGeom prst="rect">
            <a:avLst/>
          </a:prstGeom>
        </p:spPr>
        <p:txBody>
          <a:bodyPr wrap="square">
            <a:spAutoFit/>
          </a:bodyPr>
          <a:lstStyle/>
          <a:p>
            <a:r>
              <a:rPr lang="en-US" sz="2800" dirty="0">
                <a:solidFill>
                  <a:schemeClr val="bg1"/>
                </a:solidFill>
                <a:latin typeface="Segoe UI Light" panose="020B0502040204020203" pitchFamily="34" charset="0"/>
                <a:cs typeface="Segoe UI Light" panose="020B0502040204020203" pitchFamily="34" charset="0"/>
                <a:hlinkClick r:id="rId2"/>
              </a:rPr>
              <a:t>Try it </a:t>
            </a:r>
            <a:endParaRPr lang="en-US" sz="2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675431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4400" dirty="0"/>
              <a:t>When you graduate your job will probably use cloud.</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014105"/>
            <a:ext cx="4694092" cy="3129395"/>
          </a:xfrm>
          <a:prstGeom prst="rect">
            <a:avLst/>
          </a:prstGeom>
        </p:spPr>
      </p:pic>
    </p:spTree>
    <p:extLst>
      <p:ext uri="{BB962C8B-B14F-4D97-AF65-F5344CB8AC3E}">
        <p14:creationId xmlns:p14="http://schemas.microsoft.com/office/powerpoint/2010/main" val="315437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3"/>
          <p:cNvSpPr txBox="1">
            <a:spLocks/>
          </p:cNvSpPr>
          <p:nvPr/>
        </p:nvSpPr>
        <p:spPr>
          <a:xfrm>
            <a:off x="519792" y="312554"/>
            <a:ext cx="7938407" cy="1649596"/>
          </a:xfrm>
          <a:prstGeom prst="rect">
            <a:avLst/>
          </a:prstGeom>
        </p:spPr>
        <p:txBody>
          <a:bodyPr vert="horz" lIns="68580" tIns="34290" rIns="68580" bIns="34290" rtlCol="0" anchor="t" anchorCtr="0">
            <a:noAutofit/>
          </a:bodyPr>
          <a:lstStyle>
            <a:lvl1pPr algn="l" defTabSz="457200" rtl="0" eaLnBrk="1" latinLnBrk="0" hangingPunct="1">
              <a:lnSpc>
                <a:spcPct val="80000"/>
              </a:lnSpc>
              <a:spcBef>
                <a:spcPct val="0"/>
              </a:spcBef>
              <a:buNone/>
              <a:defRPr sz="7200" b="0" kern="1200" cap="none" baseline="0">
                <a:solidFill>
                  <a:schemeClr val="bg1"/>
                </a:solidFill>
                <a:latin typeface="Segoe Light"/>
                <a:ea typeface="Segoe UI" pitchFamily="34" charset="0"/>
                <a:cs typeface="Segoe Light"/>
              </a:defRPr>
            </a:lvl1pPr>
          </a:lstStyle>
          <a:p>
            <a:r>
              <a:rPr lang="en-CA" sz="4800" dirty="0">
                <a:latin typeface="Segoe UI Light" panose="020B0502040204020203" pitchFamily="34" charset="0"/>
                <a:cs typeface="Segoe UI Light" panose="020B0502040204020203" pitchFamily="34" charset="0"/>
              </a:rPr>
              <a:t>What does your data look like?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38139" y="1581150"/>
            <a:ext cx="3301712" cy="3301712"/>
          </a:xfrm>
          <a:prstGeom prst="rect">
            <a:avLst/>
          </a:prstGeom>
        </p:spPr>
      </p:pic>
    </p:spTree>
    <p:extLst>
      <p:ext uri="{BB962C8B-B14F-4D97-AF65-F5344CB8AC3E}">
        <p14:creationId xmlns:p14="http://schemas.microsoft.com/office/powerpoint/2010/main" val="2679944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Do you work with relational data?</a:t>
            </a:r>
            <a:endParaRPr lang="en-US" dirty="0"/>
          </a:p>
        </p:txBody>
      </p:sp>
      <p:sp>
        <p:nvSpPr>
          <p:cNvPr id="3" name="Text Placeholder 2"/>
          <p:cNvSpPr>
            <a:spLocks noGrp="1"/>
          </p:cNvSpPr>
          <p:nvPr>
            <p:ph type="body" sz="quarter" idx="10"/>
          </p:nvPr>
        </p:nvSpPr>
        <p:spPr>
          <a:xfrm>
            <a:off x="5105400" y="1680816"/>
            <a:ext cx="3760471" cy="1465362"/>
          </a:xfrm>
        </p:spPr>
        <p:txBody>
          <a:bodyPr/>
          <a:lstStyle/>
          <a:p>
            <a:pPr marL="342900" indent="-342900">
              <a:buFont typeface="Arial" panose="020B0604020202020204" pitchFamily="34" charset="0"/>
              <a:buChar char="•"/>
            </a:pPr>
            <a:r>
              <a:rPr lang="en-CA" sz="2400" b="1" dirty="0">
                <a:hlinkClick r:id="rId2"/>
              </a:rPr>
              <a:t>Azure SQL Database</a:t>
            </a:r>
            <a:r>
              <a:rPr lang="en-CA" sz="2400" b="1" dirty="0"/>
              <a:t> </a:t>
            </a:r>
            <a:r>
              <a:rPr lang="en-CA" sz="2400" dirty="0"/>
              <a:t>allows you to have tables with keys, relationships, and indexes</a:t>
            </a:r>
          </a:p>
        </p:txBody>
      </p:sp>
      <p:graphicFrame>
        <p:nvGraphicFramePr>
          <p:cNvPr id="5" name="Content Placeholder 6"/>
          <p:cNvGraphicFramePr>
            <a:graphicFrameLocks/>
          </p:cNvGraphicFramePr>
          <p:nvPr>
            <p:extLst>
              <p:ext uri="{D42A27DB-BD31-4B8C-83A1-F6EECF244321}">
                <p14:modId xmlns:p14="http://schemas.microsoft.com/office/powerpoint/2010/main" val="2423431792"/>
              </p:ext>
            </p:extLst>
          </p:nvPr>
        </p:nvGraphicFramePr>
        <p:xfrm>
          <a:off x="457200" y="1428750"/>
          <a:ext cx="3962400" cy="1127760"/>
        </p:xfrm>
        <a:graphic>
          <a:graphicData uri="http://schemas.openxmlformats.org/drawingml/2006/table">
            <a:tbl>
              <a:tblPr firstRow="1" bandRow="1">
                <a:tableStyleId>{7DF18680-E054-41AD-8BC1-D1AEF772440D}</a:tableStyleId>
              </a:tblPr>
              <a:tblGrid>
                <a:gridCol w="838200"/>
                <a:gridCol w="914400"/>
                <a:gridCol w="838200"/>
                <a:gridCol w="1371600"/>
              </a:tblGrid>
              <a:tr h="278130">
                <a:tc>
                  <a:txBody>
                    <a:bodyPr/>
                    <a:lstStyle/>
                    <a:p>
                      <a:r>
                        <a:rPr lang="en-CA" sz="1400" dirty="0" err="1" smtClean="0"/>
                        <a:t>DeptId</a:t>
                      </a:r>
                      <a:endParaRPr lang="en-US" sz="1400" dirty="0"/>
                    </a:p>
                  </a:txBody>
                  <a:tcPr marL="68580" marR="68580" marT="34290" marB="34290"/>
                </a:tc>
                <a:tc>
                  <a:txBody>
                    <a:bodyPr/>
                    <a:lstStyle/>
                    <a:p>
                      <a:r>
                        <a:rPr lang="en-CA" sz="1400" dirty="0" smtClean="0"/>
                        <a:t>Name</a:t>
                      </a:r>
                      <a:endParaRPr lang="en-US" sz="1400" dirty="0"/>
                    </a:p>
                  </a:txBody>
                  <a:tcPr marL="68580" marR="68580" marT="34290" marB="34290"/>
                </a:tc>
                <a:tc>
                  <a:txBody>
                    <a:bodyPr/>
                    <a:lstStyle/>
                    <a:p>
                      <a:r>
                        <a:rPr lang="en-CA" sz="1400" dirty="0" smtClean="0"/>
                        <a:t>Region</a:t>
                      </a:r>
                      <a:endParaRPr lang="en-US" sz="1400" dirty="0"/>
                    </a:p>
                  </a:txBody>
                  <a:tcPr marL="68580" marR="68580" marT="34290" marB="34290"/>
                </a:tc>
                <a:tc>
                  <a:txBody>
                    <a:bodyPr/>
                    <a:lstStyle/>
                    <a:p>
                      <a:r>
                        <a:rPr lang="en-CA" sz="1400" dirty="0" err="1" smtClean="0"/>
                        <a:t>BudgetCode</a:t>
                      </a:r>
                      <a:endParaRPr lang="en-US" sz="1400" dirty="0"/>
                    </a:p>
                  </a:txBody>
                  <a:tcPr marL="68580" marR="68580" marT="34290" marB="34290"/>
                </a:tc>
              </a:tr>
              <a:tr h="278130">
                <a:tc>
                  <a:txBody>
                    <a:bodyPr/>
                    <a:lstStyle/>
                    <a:p>
                      <a:r>
                        <a:rPr lang="en-CA" sz="1400" dirty="0" smtClean="0"/>
                        <a:t>1</a:t>
                      </a:r>
                      <a:endParaRPr lang="en-US" sz="1400" dirty="0"/>
                    </a:p>
                  </a:txBody>
                  <a:tcPr marL="68580" marR="68580" marT="34290" marB="34290"/>
                </a:tc>
                <a:tc>
                  <a:txBody>
                    <a:bodyPr/>
                    <a:lstStyle/>
                    <a:p>
                      <a:r>
                        <a:rPr lang="en-CA" sz="1400" dirty="0" smtClean="0"/>
                        <a:t>Finance</a:t>
                      </a:r>
                      <a:endParaRPr lang="en-US" sz="1400" dirty="0"/>
                    </a:p>
                  </a:txBody>
                  <a:tcPr marL="68580" marR="68580" marT="34290" marB="34290"/>
                </a:tc>
                <a:tc>
                  <a:txBody>
                    <a:bodyPr/>
                    <a:lstStyle/>
                    <a:p>
                      <a:r>
                        <a:rPr lang="en-CA" sz="1400" dirty="0" smtClean="0"/>
                        <a:t>East</a:t>
                      </a:r>
                      <a:endParaRPr lang="en-US" sz="1400" dirty="0"/>
                    </a:p>
                  </a:txBody>
                  <a:tcPr marL="68580" marR="68580" marT="34290" marB="34290"/>
                </a:tc>
                <a:tc>
                  <a:txBody>
                    <a:bodyPr/>
                    <a:lstStyle/>
                    <a:p>
                      <a:r>
                        <a:rPr lang="en-CA" sz="1400" dirty="0" smtClean="0"/>
                        <a:t>30100</a:t>
                      </a:r>
                      <a:endParaRPr lang="en-US" sz="1400" dirty="0"/>
                    </a:p>
                  </a:txBody>
                  <a:tcPr marL="68580" marR="68580" marT="34290" marB="34290"/>
                </a:tc>
              </a:tr>
              <a:tr h="278130">
                <a:tc>
                  <a:txBody>
                    <a:bodyPr/>
                    <a:lstStyle/>
                    <a:p>
                      <a:r>
                        <a:rPr lang="en-CA" sz="1400" dirty="0" smtClean="0"/>
                        <a:t>2</a:t>
                      </a:r>
                      <a:endParaRPr lang="en-US" sz="1400" dirty="0"/>
                    </a:p>
                  </a:txBody>
                  <a:tcPr marL="68580" marR="68580" marT="34290" marB="34290"/>
                </a:tc>
                <a:tc>
                  <a:txBody>
                    <a:bodyPr/>
                    <a:lstStyle/>
                    <a:p>
                      <a:r>
                        <a:rPr lang="en-CA" sz="1400" dirty="0" smtClean="0"/>
                        <a:t>HR</a:t>
                      </a:r>
                      <a:endParaRPr lang="en-US" sz="1400" dirty="0"/>
                    </a:p>
                  </a:txBody>
                  <a:tcPr marL="68580" marR="68580" marT="34290" marB="34290"/>
                </a:tc>
                <a:tc>
                  <a:txBody>
                    <a:bodyPr/>
                    <a:lstStyle/>
                    <a:p>
                      <a:r>
                        <a:rPr lang="en-CA" sz="1400" dirty="0" smtClean="0"/>
                        <a:t>East</a:t>
                      </a:r>
                      <a:endParaRPr lang="en-US" sz="1400" dirty="0"/>
                    </a:p>
                  </a:txBody>
                  <a:tcPr marL="68580" marR="68580" marT="34290" marB="34290"/>
                </a:tc>
                <a:tc>
                  <a:txBody>
                    <a:bodyPr/>
                    <a:lstStyle/>
                    <a:p>
                      <a:r>
                        <a:rPr lang="en-CA" sz="1400" dirty="0" smtClean="0"/>
                        <a:t>40100</a:t>
                      </a:r>
                      <a:endParaRPr lang="en-US" sz="1400" dirty="0"/>
                    </a:p>
                  </a:txBody>
                  <a:tcPr marL="68580" marR="68580" marT="34290" marB="34290"/>
                </a:tc>
              </a:tr>
              <a:tr h="278130">
                <a:tc>
                  <a:txBody>
                    <a:bodyPr/>
                    <a:lstStyle/>
                    <a:p>
                      <a:r>
                        <a:rPr lang="en-CA" sz="1400" dirty="0" smtClean="0"/>
                        <a:t>3</a:t>
                      </a:r>
                      <a:endParaRPr lang="en-US" sz="1400" dirty="0"/>
                    </a:p>
                  </a:txBody>
                  <a:tcPr marL="68580" marR="68580" marT="34290" marB="34290"/>
                </a:tc>
                <a:tc>
                  <a:txBody>
                    <a:bodyPr/>
                    <a:lstStyle/>
                    <a:p>
                      <a:r>
                        <a:rPr lang="en-CA" sz="1400" dirty="0" smtClean="0"/>
                        <a:t>IT</a:t>
                      </a:r>
                      <a:endParaRPr lang="en-US" sz="1400" dirty="0"/>
                    </a:p>
                  </a:txBody>
                  <a:tcPr marL="68580" marR="68580" marT="34290" marB="34290"/>
                </a:tc>
                <a:tc>
                  <a:txBody>
                    <a:bodyPr/>
                    <a:lstStyle/>
                    <a:p>
                      <a:r>
                        <a:rPr lang="en-CA" sz="1400" dirty="0" smtClean="0"/>
                        <a:t>West</a:t>
                      </a:r>
                      <a:endParaRPr lang="en-US" sz="1400" dirty="0"/>
                    </a:p>
                  </a:txBody>
                  <a:tcPr marL="68580" marR="68580" marT="34290" marB="34290"/>
                </a:tc>
                <a:tc>
                  <a:txBody>
                    <a:bodyPr/>
                    <a:lstStyle/>
                    <a:p>
                      <a:r>
                        <a:rPr lang="en-CA" sz="1400" dirty="0" smtClean="0"/>
                        <a:t>30200</a:t>
                      </a:r>
                      <a:endParaRPr lang="en-US" sz="1400" dirty="0"/>
                    </a:p>
                  </a:txBody>
                  <a:tcPr marL="68580" marR="68580" marT="34290" marB="34290"/>
                </a:tc>
              </a:tr>
            </a:tbl>
          </a:graphicData>
        </a:graphic>
      </p:graphicFrame>
      <p:graphicFrame>
        <p:nvGraphicFramePr>
          <p:cNvPr id="6" name="Content Placeholder 6"/>
          <p:cNvGraphicFramePr>
            <a:graphicFrameLocks/>
          </p:cNvGraphicFramePr>
          <p:nvPr>
            <p:extLst>
              <p:ext uri="{D42A27DB-BD31-4B8C-83A1-F6EECF244321}">
                <p14:modId xmlns:p14="http://schemas.microsoft.com/office/powerpoint/2010/main" val="2970099399"/>
              </p:ext>
            </p:extLst>
          </p:nvPr>
        </p:nvGraphicFramePr>
        <p:xfrm>
          <a:off x="462396" y="3286127"/>
          <a:ext cx="4338205" cy="1127760"/>
        </p:xfrm>
        <a:graphic>
          <a:graphicData uri="http://schemas.openxmlformats.org/drawingml/2006/table">
            <a:tbl>
              <a:tblPr firstRow="1" bandRow="1">
                <a:tableStyleId>{7DF18680-E054-41AD-8BC1-D1AEF772440D}</a:tableStyleId>
              </a:tblPr>
              <a:tblGrid>
                <a:gridCol w="680604"/>
                <a:gridCol w="1066800"/>
                <a:gridCol w="1066800"/>
                <a:gridCol w="762000"/>
                <a:gridCol w="762001"/>
              </a:tblGrid>
              <a:tr h="278130">
                <a:tc>
                  <a:txBody>
                    <a:bodyPr/>
                    <a:lstStyle/>
                    <a:p>
                      <a:r>
                        <a:rPr lang="en-CA" sz="1400" dirty="0" err="1" smtClean="0"/>
                        <a:t>EmpId</a:t>
                      </a:r>
                      <a:endParaRPr lang="en-US" sz="1400" dirty="0"/>
                    </a:p>
                  </a:txBody>
                  <a:tcPr marL="68580" marR="68580" marT="34290" marB="34290"/>
                </a:tc>
                <a:tc>
                  <a:txBody>
                    <a:bodyPr/>
                    <a:lstStyle/>
                    <a:p>
                      <a:r>
                        <a:rPr lang="en-CA" sz="1400" dirty="0" err="1" smtClean="0"/>
                        <a:t>FirstName</a:t>
                      </a:r>
                      <a:endParaRPr lang="en-US" sz="1400" dirty="0"/>
                    </a:p>
                  </a:txBody>
                  <a:tcPr marL="68580" marR="68580" marT="34290" marB="34290"/>
                </a:tc>
                <a:tc>
                  <a:txBody>
                    <a:bodyPr/>
                    <a:lstStyle/>
                    <a:p>
                      <a:r>
                        <a:rPr lang="en-CA" sz="1400" dirty="0" err="1" smtClean="0"/>
                        <a:t>LastName</a:t>
                      </a:r>
                      <a:endParaRPr lang="en-US" sz="1400" dirty="0"/>
                    </a:p>
                  </a:txBody>
                  <a:tcPr marL="68580" marR="68580" marT="34290" marB="34290"/>
                </a:tc>
                <a:tc>
                  <a:txBody>
                    <a:bodyPr/>
                    <a:lstStyle/>
                    <a:p>
                      <a:r>
                        <a:rPr lang="en-CA" sz="1400" dirty="0" smtClean="0"/>
                        <a:t>Salary</a:t>
                      </a:r>
                      <a:endParaRPr lang="en-US" sz="1400" dirty="0"/>
                    </a:p>
                  </a:txBody>
                  <a:tcPr marL="68580" marR="68580" marT="34290" marB="34290"/>
                </a:tc>
                <a:tc>
                  <a:txBody>
                    <a:bodyPr/>
                    <a:lstStyle/>
                    <a:p>
                      <a:r>
                        <a:rPr lang="en-CA" sz="1400" dirty="0" err="1" smtClean="0"/>
                        <a:t>DeptId</a:t>
                      </a:r>
                      <a:endParaRPr lang="en-US" sz="1400" dirty="0"/>
                    </a:p>
                  </a:txBody>
                  <a:tcPr marL="68580" marR="68580" marT="34290" marB="34290"/>
                </a:tc>
              </a:tr>
              <a:tr h="278130">
                <a:tc>
                  <a:txBody>
                    <a:bodyPr/>
                    <a:lstStyle/>
                    <a:p>
                      <a:r>
                        <a:rPr lang="en-CA" sz="1400" dirty="0" smtClean="0"/>
                        <a:t>1</a:t>
                      </a:r>
                      <a:endParaRPr lang="en-US" sz="1400" dirty="0"/>
                    </a:p>
                  </a:txBody>
                  <a:tcPr marL="68580" marR="68580" marT="34290" marB="34290"/>
                </a:tc>
                <a:tc>
                  <a:txBody>
                    <a:bodyPr/>
                    <a:lstStyle/>
                    <a:p>
                      <a:r>
                        <a:rPr lang="en-CA" sz="1400" dirty="0" smtClean="0"/>
                        <a:t>Bill</a:t>
                      </a:r>
                      <a:endParaRPr lang="en-US" sz="1400" dirty="0"/>
                    </a:p>
                  </a:txBody>
                  <a:tcPr marL="68580" marR="68580" marT="34290" marB="34290"/>
                </a:tc>
                <a:tc>
                  <a:txBody>
                    <a:bodyPr/>
                    <a:lstStyle/>
                    <a:p>
                      <a:r>
                        <a:rPr lang="en-CA" sz="1400" dirty="0" smtClean="0"/>
                        <a:t>Gates</a:t>
                      </a:r>
                      <a:endParaRPr lang="en-US" sz="1400" dirty="0"/>
                    </a:p>
                  </a:txBody>
                  <a:tcPr marL="68580" marR="68580" marT="34290" marB="34290"/>
                </a:tc>
                <a:tc>
                  <a:txBody>
                    <a:bodyPr/>
                    <a:lstStyle/>
                    <a:p>
                      <a:r>
                        <a:rPr lang="en-CA" sz="1400" dirty="0" smtClean="0"/>
                        <a:t>100000</a:t>
                      </a:r>
                      <a:endParaRPr lang="en-US" sz="1400" dirty="0"/>
                    </a:p>
                  </a:txBody>
                  <a:tcPr marL="68580" marR="68580" marT="34290" marB="34290"/>
                </a:tc>
                <a:tc>
                  <a:txBody>
                    <a:bodyPr/>
                    <a:lstStyle/>
                    <a:p>
                      <a:r>
                        <a:rPr lang="en-CA" sz="1400" dirty="0" smtClean="0"/>
                        <a:t>3</a:t>
                      </a:r>
                      <a:endParaRPr lang="en-US" sz="1400" dirty="0"/>
                    </a:p>
                  </a:txBody>
                  <a:tcPr marL="68580" marR="68580" marT="34290" marB="34290"/>
                </a:tc>
              </a:tr>
              <a:tr h="278130">
                <a:tc>
                  <a:txBody>
                    <a:bodyPr/>
                    <a:lstStyle/>
                    <a:p>
                      <a:r>
                        <a:rPr lang="en-CA" sz="1400" dirty="0" smtClean="0"/>
                        <a:t>2</a:t>
                      </a:r>
                      <a:endParaRPr lang="en-US" sz="1400" dirty="0"/>
                    </a:p>
                  </a:txBody>
                  <a:tcPr marL="68580" marR="68580" marT="34290" marB="34290"/>
                </a:tc>
                <a:tc>
                  <a:txBody>
                    <a:bodyPr/>
                    <a:lstStyle/>
                    <a:p>
                      <a:r>
                        <a:rPr lang="en-CA" sz="1400" dirty="0" smtClean="0"/>
                        <a:t>Satya</a:t>
                      </a:r>
                      <a:endParaRPr lang="en-US" sz="1400" dirty="0"/>
                    </a:p>
                  </a:txBody>
                  <a:tcPr marL="68580" marR="68580" marT="34290" marB="34290"/>
                </a:tc>
                <a:tc>
                  <a:txBody>
                    <a:bodyPr/>
                    <a:lstStyle/>
                    <a:p>
                      <a:r>
                        <a:rPr lang="en-CA" sz="1400" dirty="0" smtClean="0"/>
                        <a:t>Nadella</a:t>
                      </a:r>
                      <a:endParaRPr lang="en-US" sz="1400" dirty="0"/>
                    </a:p>
                  </a:txBody>
                  <a:tcPr marL="68580" marR="68580" marT="34290" marB="34290"/>
                </a:tc>
                <a:tc>
                  <a:txBody>
                    <a:bodyPr/>
                    <a:lstStyle/>
                    <a:p>
                      <a:r>
                        <a:rPr lang="en-CA" sz="1400" dirty="0" smtClean="0"/>
                        <a:t>100000</a:t>
                      </a:r>
                      <a:endParaRPr lang="en-US" sz="1400" dirty="0"/>
                    </a:p>
                  </a:txBody>
                  <a:tcPr marL="68580" marR="68580" marT="34290" marB="34290"/>
                </a:tc>
                <a:tc>
                  <a:txBody>
                    <a:bodyPr/>
                    <a:lstStyle/>
                    <a:p>
                      <a:r>
                        <a:rPr lang="en-CA" sz="1400" dirty="0" smtClean="0"/>
                        <a:t>3</a:t>
                      </a:r>
                      <a:endParaRPr lang="en-US" sz="1400" dirty="0"/>
                    </a:p>
                  </a:txBody>
                  <a:tcPr marL="68580" marR="68580" marT="34290" marB="34290"/>
                </a:tc>
              </a:tr>
              <a:tr h="278130">
                <a:tc>
                  <a:txBody>
                    <a:bodyPr/>
                    <a:lstStyle/>
                    <a:p>
                      <a:r>
                        <a:rPr lang="en-CA" sz="1400" dirty="0" smtClean="0"/>
                        <a:t>3</a:t>
                      </a:r>
                      <a:endParaRPr lang="en-US" sz="1400" dirty="0"/>
                    </a:p>
                  </a:txBody>
                  <a:tcPr marL="68580" marR="68580" marT="34290" marB="34290"/>
                </a:tc>
                <a:tc>
                  <a:txBody>
                    <a:bodyPr/>
                    <a:lstStyle/>
                    <a:p>
                      <a:r>
                        <a:rPr lang="en-CA" sz="1400" dirty="0" smtClean="0"/>
                        <a:t>John</a:t>
                      </a:r>
                      <a:endParaRPr lang="en-US" sz="1400" dirty="0"/>
                    </a:p>
                  </a:txBody>
                  <a:tcPr marL="68580" marR="68580" marT="34290" marB="34290"/>
                </a:tc>
                <a:tc>
                  <a:txBody>
                    <a:bodyPr/>
                    <a:lstStyle/>
                    <a:p>
                      <a:r>
                        <a:rPr lang="en-CA" sz="1400" dirty="0" smtClean="0"/>
                        <a:t>Doe</a:t>
                      </a:r>
                      <a:endParaRPr lang="en-US" sz="1400" dirty="0"/>
                    </a:p>
                  </a:txBody>
                  <a:tcPr marL="68580" marR="68580" marT="34290" marB="34290"/>
                </a:tc>
                <a:tc>
                  <a:txBody>
                    <a:bodyPr/>
                    <a:lstStyle/>
                    <a:p>
                      <a:r>
                        <a:rPr lang="en-CA" sz="1400" dirty="0" smtClean="0"/>
                        <a:t>60000</a:t>
                      </a:r>
                      <a:endParaRPr lang="en-US" sz="1400" dirty="0"/>
                    </a:p>
                  </a:txBody>
                  <a:tcPr marL="68580" marR="68580" marT="34290" marB="34290"/>
                </a:tc>
                <a:tc>
                  <a:txBody>
                    <a:bodyPr/>
                    <a:lstStyle/>
                    <a:p>
                      <a:r>
                        <a:rPr lang="en-CA" sz="1400" dirty="0" smtClean="0"/>
                        <a:t>2</a:t>
                      </a:r>
                      <a:endParaRPr lang="en-US" sz="1400" dirty="0"/>
                    </a:p>
                  </a:txBody>
                  <a:tcPr marL="68580" marR="68580" marT="34290" marB="34290"/>
                </a:tc>
              </a:tr>
            </a:tbl>
          </a:graphicData>
        </a:graphic>
      </p:graphicFrame>
      <p:cxnSp>
        <p:nvCxnSpPr>
          <p:cNvPr id="7" name="Straight Arrow Connector 6"/>
          <p:cNvCxnSpPr/>
          <p:nvPr/>
        </p:nvCxnSpPr>
        <p:spPr>
          <a:xfrm>
            <a:off x="762000" y="2533081"/>
            <a:ext cx="3352800" cy="724469"/>
          </a:xfrm>
          <a:prstGeom prst="straightConnector1">
            <a:avLst/>
          </a:prstGeom>
          <a:ln w="28575">
            <a:headEnd type="triangle"/>
            <a:tailEnd type="triangle"/>
          </a:ln>
        </p:spPr>
        <p:style>
          <a:lnRef idx="2">
            <a:schemeClr val="accent6"/>
          </a:lnRef>
          <a:fillRef idx="0">
            <a:schemeClr val="accent6"/>
          </a:fillRef>
          <a:effectRef idx="1">
            <a:schemeClr val="accent6"/>
          </a:effectRef>
          <a:fontRef idx="minor">
            <a:schemeClr val="tx1"/>
          </a:fontRef>
        </p:style>
      </p:cxnSp>
      <p:sp>
        <p:nvSpPr>
          <p:cNvPr id="8" name="Rectangle 7"/>
          <p:cNvSpPr/>
          <p:nvPr/>
        </p:nvSpPr>
        <p:spPr>
          <a:xfrm>
            <a:off x="434430" y="2996137"/>
            <a:ext cx="946221" cy="300082"/>
          </a:xfrm>
          <a:prstGeom prst="rect">
            <a:avLst/>
          </a:prstGeom>
        </p:spPr>
        <p:txBody>
          <a:bodyPr wrap="none">
            <a:spAutoFit/>
          </a:bodyPr>
          <a:lstStyle/>
          <a:p>
            <a:r>
              <a:rPr lang="en-CA" sz="1350" dirty="0"/>
              <a:t>Employees</a:t>
            </a:r>
            <a:endParaRPr lang="en-US" sz="1350" dirty="0"/>
          </a:p>
        </p:txBody>
      </p:sp>
      <p:sp>
        <p:nvSpPr>
          <p:cNvPr id="9" name="Rectangle 8"/>
          <p:cNvSpPr/>
          <p:nvPr/>
        </p:nvSpPr>
        <p:spPr>
          <a:xfrm>
            <a:off x="434430" y="1099278"/>
            <a:ext cx="1109599" cy="300082"/>
          </a:xfrm>
          <a:prstGeom prst="rect">
            <a:avLst/>
          </a:prstGeom>
        </p:spPr>
        <p:txBody>
          <a:bodyPr wrap="none">
            <a:spAutoFit/>
          </a:bodyPr>
          <a:lstStyle/>
          <a:p>
            <a:r>
              <a:rPr lang="en-CA" sz="1350" dirty="0"/>
              <a:t>Departments</a:t>
            </a:r>
            <a:endParaRPr lang="en-US" sz="1350" dirty="0"/>
          </a:p>
        </p:txBody>
      </p:sp>
    </p:spTree>
    <p:extLst>
      <p:ext uri="{BB962C8B-B14F-4D97-AF65-F5344CB8AC3E}">
        <p14:creationId xmlns:p14="http://schemas.microsoft.com/office/powerpoint/2010/main" val="265298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Do you store simple key value pairs?</a:t>
            </a:r>
            <a:endParaRPr lang="en-US" dirty="0"/>
          </a:p>
        </p:txBody>
      </p:sp>
      <p:sp>
        <p:nvSpPr>
          <p:cNvPr id="3" name="Text Placeholder 2"/>
          <p:cNvSpPr>
            <a:spLocks noGrp="1"/>
          </p:cNvSpPr>
          <p:nvPr>
            <p:ph type="body" sz="quarter" idx="10"/>
          </p:nvPr>
        </p:nvSpPr>
        <p:spPr>
          <a:xfrm>
            <a:off x="5105400" y="1680816"/>
            <a:ext cx="3760471" cy="1132963"/>
          </a:xfrm>
        </p:spPr>
        <p:txBody>
          <a:bodyPr/>
          <a:lstStyle/>
          <a:p>
            <a:pPr marL="342900" indent="-342900">
              <a:buFont typeface="Arial" panose="020B0604020202020204" pitchFamily="34" charset="0"/>
              <a:buChar char="•"/>
            </a:pPr>
            <a:r>
              <a:rPr lang="en-CA" sz="2400" dirty="0"/>
              <a:t>Azure supports </a:t>
            </a:r>
            <a:r>
              <a:rPr lang="en-CA" sz="2400" b="1" dirty="0" err="1">
                <a:hlinkClick r:id="rId2"/>
              </a:rPr>
              <a:t>Redis</a:t>
            </a:r>
            <a:r>
              <a:rPr lang="en-CA" sz="2400" b="1" dirty="0">
                <a:hlinkClick r:id="rId2"/>
              </a:rPr>
              <a:t>/Cache</a:t>
            </a:r>
            <a:r>
              <a:rPr lang="en-CA" sz="2400" dirty="0"/>
              <a:t> or </a:t>
            </a:r>
            <a:r>
              <a:rPr lang="en-CA" sz="2400" b="1" dirty="0" smtClean="0">
                <a:hlinkClick r:id="rId3"/>
              </a:rPr>
              <a:t>Table </a:t>
            </a:r>
            <a:r>
              <a:rPr lang="en-CA" sz="2400" b="1" dirty="0">
                <a:hlinkClick r:id="rId3"/>
              </a:rPr>
              <a:t>Storage</a:t>
            </a:r>
            <a:endParaRPr lang="en-US" sz="2400" dirty="0"/>
          </a:p>
        </p:txBody>
      </p:sp>
      <p:graphicFrame>
        <p:nvGraphicFramePr>
          <p:cNvPr id="10" name="Content Placeholder 4"/>
          <p:cNvGraphicFramePr>
            <a:graphicFrameLocks/>
          </p:cNvGraphicFramePr>
          <p:nvPr>
            <p:extLst/>
          </p:nvPr>
        </p:nvGraphicFramePr>
        <p:xfrm>
          <a:off x="457200" y="1200150"/>
          <a:ext cx="4038600" cy="563880"/>
        </p:xfrm>
        <a:graphic>
          <a:graphicData uri="http://schemas.openxmlformats.org/drawingml/2006/table">
            <a:tbl>
              <a:tblPr firstRow="1" bandRow="1">
                <a:tableStyleId>{7DF18680-E054-41AD-8BC1-D1AEF772440D}</a:tableStyleId>
              </a:tblPr>
              <a:tblGrid>
                <a:gridCol w="2019300"/>
                <a:gridCol w="2019300"/>
              </a:tblGrid>
              <a:tr h="278130">
                <a:tc>
                  <a:txBody>
                    <a:bodyPr/>
                    <a:lstStyle/>
                    <a:p>
                      <a:r>
                        <a:rPr lang="en-CA" sz="1400" dirty="0" smtClean="0"/>
                        <a:t>Key</a:t>
                      </a:r>
                      <a:r>
                        <a:rPr lang="en-CA" sz="1400" baseline="0" dirty="0" smtClean="0"/>
                        <a:t> Name</a:t>
                      </a:r>
                      <a:endParaRPr lang="en-US" sz="1400" dirty="0"/>
                    </a:p>
                  </a:txBody>
                  <a:tcPr marL="68580" marR="68580" marT="34290" marB="34290"/>
                </a:tc>
                <a:tc>
                  <a:txBody>
                    <a:bodyPr/>
                    <a:lstStyle/>
                    <a:p>
                      <a:r>
                        <a:rPr lang="en-CA" sz="1400" dirty="0" smtClean="0"/>
                        <a:t>Key Value</a:t>
                      </a:r>
                      <a:endParaRPr lang="en-US" sz="1400" dirty="0"/>
                    </a:p>
                  </a:txBody>
                  <a:tcPr marL="68580" marR="68580" marT="34290" marB="34290"/>
                </a:tc>
              </a:tr>
              <a:tr h="278130">
                <a:tc>
                  <a:txBody>
                    <a:bodyPr/>
                    <a:lstStyle/>
                    <a:p>
                      <a:r>
                        <a:rPr lang="en-CA" sz="1400" dirty="0" smtClean="0"/>
                        <a:t>High Score</a:t>
                      </a:r>
                      <a:endParaRPr lang="en-US" sz="1400" dirty="0"/>
                    </a:p>
                  </a:txBody>
                  <a:tcPr marL="68580" marR="68580" marT="34290" marB="34290"/>
                </a:tc>
                <a:tc>
                  <a:txBody>
                    <a:bodyPr/>
                    <a:lstStyle/>
                    <a:p>
                      <a:r>
                        <a:rPr lang="en-CA" sz="1400" dirty="0" smtClean="0"/>
                        <a:t>10320</a:t>
                      </a:r>
                      <a:endParaRPr lang="en-US" sz="1400" dirty="0"/>
                    </a:p>
                  </a:txBody>
                  <a:tcPr marL="68580" marR="68580" marT="34290" marB="34290"/>
                </a:tc>
              </a:tr>
            </a:tbl>
          </a:graphicData>
        </a:graphic>
      </p:graphicFrame>
      <p:graphicFrame>
        <p:nvGraphicFramePr>
          <p:cNvPr id="11" name="Content Placeholder 4"/>
          <p:cNvGraphicFramePr>
            <a:graphicFrameLocks/>
          </p:cNvGraphicFramePr>
          <p:nvPr>
            <p:extLst/>
          </p:nvPr>
        </p:nvGraphicFramePr>
        <p:xfrm>
          <a:off x="457200" y="2183390"/>
          <a:ext cx="4038600" cy="563880"/>
        </p:xfrm>
        <a:graphic>
          <a:graphicData uri="http://schemas.openxmlformats.org/drawingml/2006/table">
            <a:tbl>
              <a:tblPr firstRow="1" bandRow="1">
                <a:tableStyleId>{7DF18680-E054-41AD-8BC1-D1AEF772440D}</a:tableStyleId>
              </a:tblPr>
              <a:tblGrid>
                <a:gridCol w="2019300"/>
                <a:gridCol w="2019300"/>
              </a:tblGrid>
              <a:tr h="278130">
                <a:tc>
                  <a:txBody>
                    <a:bodyPr/>
                    <a:lstStyle/>
                    <a:p>
                      <a:r>
                        <a:rPr lang="en-CA" sz="1400" dirty="0" smtClean="0"/>
                        <a:t>Key</a:t>
                      </a:r>
                      <a:r>
                        <a:rPr lang="en-CA" sz="1400" baseline="0" dirty="0" smtClean="0"/>
                        <a:t> Name</a:t>
                      </a:r>
                      <a:endParaRPr lang="en-US" sz="1400" dirty="0"/>
                    </a:p>
                  </a:txBody>
                  <a:tcPr marL="68580" marR="68580" marT="34290" marB="34290"/>
                </a:tc>
                <a:tc>
                  <a:txBody>
                    <a:bodyPr/>
                    <a:lstStyle/>
                    <a:p>
                      <a:r>
                        <a:rPr lang="en-CA" sz="1400" dirty="0" smtClean="0"/>
                        <a:t>Key Value</a:t>
                      </a:r>
                      <a:endParaRPr lang="en-US" sz="1400" dirty="0"/>
                    </a:p>
                  </a:txBody>
                  <a:tcPr marL="68580" marR="68580" marT="34290" marB="34290"/>
                </a:tc>
              </a:tr>
              <a:tr h="278130">
                <a:tc>
                  <a:txBody>
                    <a:bodyPr/>
                    <a:lstStyle/>
                    <a:p>
                      <a:r>
                        <a:rPr lang="en-CA" sz="1400" dirty="0" smtClean="0"/>
                        <a:t>Top Player</a:t>
                      </a:r>
                      <a:endParaRPr lang="en-US" sz="1400" dirty="0"/>
                    </a:p>
                  </a:txBody>
                  <a:tcPr marL="68580" marR="68580" marT="34290" marB="34290"/>
                </a:tc>
                <a:tc>
                  <a:txBody>
                    <a:bodyPr/>
                    <a:lstStyle/>
                    <a:p>
                      <a:r>
                        <a:rPr lang="en-CA" sz="1400" dirty="0" smtClean="0"/>
                        <a:t>John</a:t>
                      </a:r>
                      <a:r>
                        <a:rPr lang="en-CA" sz="1400" baseline="0" dirty="0" smtClean="0"/>
                        <a:t> Doe</a:t>
                      </a:r>
                      <a:endParaRPr lang="en-US" sz="1400" dirty="0"/>
                    </a:p>
                  </a:txBody>
                  <a:tcPr marL="68580" marR="68580" marT="34290" marB="34290"/>
                </a:tc>
              </a:tr>
            </a:tbl>
          </a:graphicData>
        </a:graphic>
      </p:graphicFrame>
      <p:graphicFrame>
        <p:nvGraphicFramePr>
          <p:cNvPr id="12" name="Content Placeholder 4"/>
          <p:cNvGraphicFramePr>
            <a:graphicFrameLocks/>
          </p:cNvGraphicFramePr>
          <p:nvPr>
            <p:extLst/>
          </p:nvPr>
        </p:nvGraphicFramePr>
        <p:xfrm>
          <a:off x="457200" y="3166630"/>
          <a:ext cx="4038600" cy="563880"/>
        </p:xfrm>
        <a:graphic>
          <a:graphicData uri="http://schemas.openxmlformats.org/drawingml/2006/table">
            <a:tbl>
              <a:tblPr firstRow="1" bandRow="1">
                <a:tableStyleId>{7DF18680-E054-41AD-8BC1-D1AEF772440D}</a:tableStyleId>
              </a:tblPr>
              <a:tblGrid>
                <a:gridCol w="2019300"/>
                <a:gridCol w="2019300"/>
              </a:tblGrid>
              <a:tr h="278130">
                <a:tc>
                  <a:txBody>
                    <a:bodyPr/>
                    <a:lstStyle/>
                    <a:p>
                      <a:r>
                        <a:rPr lang="en-CA" sz="1400" dirty="0" smtClean="0"/>
                        <a:t>Key Name</a:t>
                      </a:r>
                      <a:endParaRPr lang="en-US" sz="1400" dirty="0"/>
                    </a:p>
                  </a:txBody>
                  <a:tcPr marL="68580" marR="68580" marT="34290" marB="34290"/>
                </a:tc>
                <a:tc>
                  <a:txBody>
                    <a:bodyPr/>
                    <a:lstStyle/>
                    <a:p>
                      <a:r>
                        <a:rPr lang="en-CA" sz="1400" dirty="0" smtClean="0"/>
                        <a:t>Key Value</a:t>
                      </a:r>
                      <a:endParaRPr lang="en-US" sz="1400" dirty="0"/>
                    </a:p>
                  </a:txBody>
                  <a:tcPr marL="68580" marR="68580" marT="34290" marB="34290"/>
                </a:tc>
              </a:tr>
              <a:tr h="278130">
                <a:tc>
                  <a:txBody>
                    <a:bodyPr/>
                    <a:lstStyle/>
                    <a:p>
                      <a:r>
                        <a:rPr lang="en-CA" sz="1400" dirty="0" err="1" smtClean="0"/>
                        <a:t>Nbr</a:t>
                      </a:r>
                      <a:r>
                        <a:rPr lang="en-CA" sz="1400" dirty="0" smtClean="0"/>
                        <a:t> Visitors</a:t>
                      </a:r>
                      <a:endParaRPr lang="en-US" sz="1400" dirty="0"/>
                    </a:p>
                  </a:txBody>
                  <a:tcPr marL="68580" marR="68580" marT="34290" marB="34290"/>
                </a:tc>
                <a:tc>
                  <a:txBody>
                    <a:bodyPr/>
                    <a:lstStyle/>
                    <a:p>
                      <a:r>
                        <a:rPr lang="en-CA" sz="1400" dirty="0" smtClean="0"/>
                        <a:t>67770</a:t>
                      </a:r>
                      <a:endParaRPr lang="en-US" sz="1400" dirty="0"/>
                    </a:p>
                  </a:txBody>
                  <a:tcPr marL="68580" marR="68580" marT="34290" marB="34290"/>
                </a:tc>
              </a:tr>
            </a:tbl>
          </a:graphicData>
        </a:graphic>
      </p:graphicFrame>
    </p:spTree>
    <p:extLst>
      <p:ext uri="{BB962C8B-B14F-4D97-AF65-F5344CB8AC3E}">
        <p14:creationId xmlns:p14="http://schemas.microsoft.com/office/powerpoint/2010/main" val="1632626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Are you a NoSQL fan?</a:t>
            </a:r>
            <a:endParaRPr lang="en-US" dirty="0"/>
          </a:p>
        </p:txBody>
      </p:sp>
      <p:sp>
        <p:nvSpPr>
          <p:cNvPr id="3" name="Text Placeholder 2"/>
          <p:cNvSpPr>
            <a:spLocks noGrp="1"/>
          </p:cNvSpPr>
          <p:nvPr>
            <p:ph type="body" sz="quarter" idx="10"/>
          </p:nvPr>
        </p:nvSpPr>
        <p:spPr>
          <a:xfrm>
            <a:off x="3886200" y="1428750"/>
            <a:ext cx="4751071" cy="3090422"/>
          </a:xfrm>
        </p:spPr>
        <p:txBody>
          <a:bodyPr/>
          <a:lstStyle/>
          <a:p>
            <a:pPr marL="342900" indent="-342900">
              <a:buFont typeface="Arial" panose="020B0604020202020204" pitchFamily="34" charset="0"/>
              <a:buChar char="•"/>
            </a:pPr>
            <a:r>
              <a:rPr lang="en-CA" sz="2000" dirty="0"/>
              <a:t>For schema free document storage consider </a:t>
            </a:r>
            <a:r>
              <a:rPr lang="en-CA" sz="2000" b="1" dirty="0">
                <a:hlinkClick r:id="rId2"/>
              </a:rPr>
              <a:t>Azure </a:t>
            </a:r>
            <a:r>
              <a:rPr lang="en-CA" sz="2000" b="1" dirty="0" err="1">
                <a:hlinkClick r:id="rId2"/>
              </a:rPr>
              <a:t>DocumentDB</a:t>
            </a:r>
            <a:r>
              <a:rPr lang="en-CA" sz="2000" b="1" dirty="0">
                <a:hlinkClick r:id="rId2"/>
              </a:rPr>
              <a:t> </a:t>
            </a:r>
            <a:r>
              <a:rPr lang="en-CA" sz="2000" dirty="0"/>
              <a:t>a NoSQL Document database</a:t>
            </a:r>
          </a:p>
          <a:p>
            <a:pPr marL="342900" indent="-342900">
              <a:buFont typeface="Arial" panose="020B0604020202020204" pitchFamily="34" charset="0"/>
              <a:buChar char="•"/>
            </a:pPr>
            <a:r>
              <a:rPr lang="en-CA" sz="2000" dirty="0"/>
              <a:t>Azure </a:t>
            </a:r>
            <a:r>
              <a:rPr lang="en-CA" sz="2000" dirty="0" err="1"/>
              <a:t>DocumentDB</a:t>
            </a:r>
            <a:r>
              <a:rPr lang="en-CA" sz="2000" dirty="0"/>
              <a:t> supports JSON and JavaScript, SQL &amp; LINQ</a:t>
            </a:r>
          </a:p>
          <a:p>
            <a:pPr marL="342900" indent="-342900">
              <a:buFont typeface="Arial" panose="020B0604020202020204" pitchFamily="34" charset="0"/>
              <a:buChar char="•"/>
            </a:pPr>
            <a:r>
              <a:rPr lang="en-CA" sz="2000" dirty="0"/>
              <a:t>You can develop Node.js, Python, ASP.NET or Java applications with </a:t>
            </a:r>
            <a:r>
              <a:rPr lang="en-CA" sz="2000" dirty="0" err="1"/>
              <a:t>DocumentDB</a:t>
            </a:r>
            <a:endParaRPr lang="en-CA" sz="2000" dirty="0"/>
          </a:p>
          <a:p>
            <a:pPr marL="342900" indent="-342900">
              <a:buFont typeface="Arial" panose="020B0604020202020204" pitchFamily="34" charset="0"/>
              <a:buChar char="•"/>
            </a:pPr>
            <a:r>
              <a:rPr lang="en-CA" sz="2000" dirty="0"/>
              <a:t>You can also use </a:t>
            </a:r>
            <a:r>
              <a:rPr lang="en-CA" sz="2000" b="1" dirty="0"/>
              <a:t>Mongo</a:t>
            </a:r>
            <a:r>
              <a:rPr lang="en-CA" sz="2000" dirty="0"/>
              <a:t> as a Service on Azure</a:t>
            </a:r>
            <a:endParaRPr lang="en-US" sz="2000" dirty="0"/>
          </a:p>
        </p:txBody>
      </p:sp>
      <p:graphicFrame>
        <p:nvGraphicFramePr>
          <p:cNvPr id="7" name="Content Placeholder 4"/>
          <p:cNvGraphicFramePr>
            <a:graphicFrameLocks/>
          </p:cNvGraphicFramePr>
          <p:nvPr>
            <p:extLst/>
          </p:nvPr>
        </p:nvGraphicFramePr>
        <p:xfrm>
          <a:off x="745548" y="1761259"/>
          <a:ext cx="2692401" cy="1409700"/>
        </p:xfrm>
        <a:graphic>
          <a:graphicData uri="http://schemas.openxmlformats.org/drawingml/2006/table">
            <a:tbl>
              <a:tblPr firstRow="1" bandRow="1">
                <a:tableStyleId>{7DF18680-E054-41AD-8BC1-D1AEF772440D}</a:tableStyleId>
              </a:tblPr>
              <a:tblGrid>
                <a:gridCol w="897467"/>
                <a:gridCol w="897467"/>
                <a:gridCol w="897467"/>
              </a:tblGrid>
              <a:tr h="278130">
                <a:tc>
                  <a:txBody>
                    <a:bodyPr/>
                    <a:lstStyle/>
                    <a:p>
                      <a:r>
                        <a:rPr lang="en-CA" sz="1400" dirty="0" smtClean="0"/>
                        <a:t>item</a:t>
                      </a:r>
                      <a:endParaRPr lang="en-US" sz="1400" dirty="0"/>
                    </a:p>
                  </a:txBody>
                  <a:tcPr marL="68580" marR="68580" marT="34290" marB="34290"/>
                </a:tc>
                <a:tc>
                  <a:txBody>
                    <a:bodyPr/>
                    <a:lstStyle/>
                    <a:p>
                      <a:r>
                        <a:rPr lang="en-CA" sz="1400" dirty="0" err="1" smtClean="0"/>
                        <a:t>Qty</a:t>
                      </a:r>
                      <a:endParaRPr lang="en-US" sz="1400" dirty="0"/>
                    </a:p>
                  </a:txBody>
                  <a:tcPr marL="68580" marR="68580" marT="34290" marB="34290"/>
                </a:tc>
                <a:tc>
                  <a:txBody>
                    <a:bodyPr/>
                    <a:lstStyle/>
                    <a:p>
                      <a:r>
                        <a:rPr lang="en-CA" sz="1400" dirty="0" smtClean="0"/>
                        <a:t>Type</a:t>
                      </a:r>
                      <a:endParaRPr lang="en-US" sz="1400" dirty="0"/>
                    </a:p>
                  </a:txBody>
                  <a:tcPr marL="68580" marR="68580" marT="34290" marB="34290"/>
                </a:tc>
              </a:tr>
              <a:tr h="278130">
                <a:tc>
                  <a:txBody>
                    <a:bodyPr/>
                    <a:lstStyle/>
                    <a:p>
                      <a:r>
                        <a:rPr lang="en-CA" sz="1400" dirty="0" smtClean="0"/>
                        <a:t>Pen</a:t>
                      </a:r>
                      <a:endParaRPr lang="en-US" sz="1400" dirty="0"/>
                    </a:p>
                  </a:txBody>
                  <a:tcPr marL="68580" marR="68580" marT="34290" marB="34290"/>
                </a:tc>
                <a:tc>
                  <a:txBody>
                    <a:bodyPr/>
                    <a:lstStyle/>
                    <a:p>
                      <a:r>
                        <a:rPr lang="en-CA" sz="1400" dirty="0" smtClean="0"/>
                        <a:t>230</a:t>
                      </a:r>
                    </a:p>
                  </a:txBody>
                  <a:tcPr marL="68580" marR="68580" marT="34290" marB="34290"/>
                </a:tc>
                <a:tc>
                  <a:txBody>
                    <a:bodyPr/>
                    <a:lstStyle/>
                    <a:p>
                      <a:r>
                        <a:rPr lang="en-CA" sz="1400" dirty="0" smtClean="0"/>
                        <a:t>Blue</a:t>
                      </a:r>
                    </a:p>
                  </a:txBody>
                  <a:tcPr marL="68580" marR="68580" marT="34290" marB="34290"/>
                </a:tc>
              </a:tr>
              <a:tr h="278130">
                <a:tc>
                  <a:txBody>
                    <a:bodyPr/>
                    <a:lstStyle/>
                    <a:p>
                      <a:r>
                        <a:rPr lang="en-CA" sz="1400" dirty="0" smtClean="0"/>
                        <a:t>Pen</a:t>
                      </a:r>
                      <a:endParaRPr lang="en-US" sz="1400" dirty="0"/>
                    </a:p>
                  </a:txBody>
                  <a:tcPr marL="68580" marR="68580" marT="34290" marB="34290"/>
                </a:tc>
                <a:tc>
                  <a:txBody>
                    <a:bodyPr/>
                    <a:lstStyle/>
                    <a:p>
                      <a:r>
                        <a:rPr lang="en-CA" sz="1400" dirty="0" smtClean="0"/>
                        <a:t>410</a:t>
                      </a:r>
                    </a:p>
                  </a:txBody>
                  <a:tcPr marL="68580" marR="68580" marT="34290" marB="34290"/>
                </a:tc>
                <a:tc>
                  <a:txBody>
                    <a:bodyPr/>
                    <a:lstStyle/>
                    <a:p>
                      <a:r>
                        <a:rPr lang="en-CA" sz="1400" dirty="0" smtClean="0"/>
                        <a:t>Red</a:t>
                      </a:r>
                    </a:p>
                  </a:txBody>
                  <a:tcPr marL="68580" marR="68580" marT="34290" marB="34290"/>
                </a:tc>
              </a:tr>
              <a:tr h="278130">
                <a:tc>
                  <a:txBody>
                    <a:bodyPr/>
                    <a:lstStyle/>
                    <a:p>
                      <a:r>
                        <a:rPr lang="en-CA" sz="1400" dirty="0" smtClean="0"/>
                        <a:t>Envelope</a:t>
                      </a:r>
                      <a:endParaRPr lang="en-US" sz="1400" dirty="0"/>
                    </a:p>
                  </a:txBody>
                  <a:tcPr marL="68580" marR="68580" marT="34290" marB="34290"/>
                </a:tc>
                <a:tc>
                  <a:txBody>
                    <a:bodyPr/>
                    <a:lstStyle/>
                    <a:p>
                      <a:r>
                        <a:rPr lang="en-CA" sz="1400" dirty="0" smtClean="0"/>
                        <a:t>25</a:t>
                      </a:r>
                    </a:p>
                  </a:txBody>
                  <a:tcPr marL="68580" marR="68580" marT="34290" marB="34290"/>
                </a:tc>
                <a:tc>
                  <a:txBody>
                    <a:bodyPr/>
                    <a:lstStyle/>
                    <a:p>
                      <a:r>
                        <a:rPr lang="en-CA" sz="1400" dirty="0" smtClean="0"/>
                        <a:t>Legal</a:t>
                      </a:r>
                    </a:p>
                  </a:txBody>
                  <a:tcPr marL="68580" marR="68580" marT="34290" marB="34290"/>
                </a:tc>
              </a:tr>
              <a:tr h="278130">
                <a:tc>
                  <a:txBody>
                    <a:bodyPr/>
                    <a:lstStyle/>
                    <a:p>
                      <a:r>
                        <a:rPr lang="en-CA" sz="1400" dirty="0" smtClean="0"/>
                        <a:t>Envelope</a:t>
                      </a:r>
                      <a:endParaRPr lang="en-US" sz="1400" dirty="0"/>
                    </a:p>
                  </a:txBody>
                  <a:tcPr marL="68580" marR="68580" marT="34290" marB="34290"/>
                </a:tc>
                <a:tc>
                  <a:txBody>
                    <a:bodyPr/>
                    <a:lstStyle/>
                    <a:p>
                      <a:r>
                        <a:rPr lang="en-CA" sz="1400" dirty="0" smtClean="0"/>
                        <a:t>50</a:t>
                      </a:r>
                    </a:p>
                  </a:txBody>
                  <a:tcPr marL="68580" marR="68580" marT="34290" marB="34290"/>
                </a:tc>
                <a:tc>
                  <a:txBody>
                    <a:bodyPr/>
                    <a:lstStyle/>
                    <a:p>
                      <a:r>
                        <a:rPr lang="en-CA" sz="1400" dirty="0" smtClean="0"/>
                        <a:t>Letter</a:t>
                      </a:r>
                    </a:p>
                  </a:txBody>
                  <a:tcPr marL="68580" marR="68580" marT="34290" marB="34290"/>
                </a:tc>
              </a:tr>
            </a:tbl>
          </a:graphicData>
        </a:graphic>
      </p:graphicFrame>
    </p:spTree>
    <p:extLst>
      <p:ext uri="{BB962C8B-B14F-4D97-AF65-F5344CB8AC3E}">
        <p14:creationId xmlns:p14="http://schemas.microsoft.com/office/powerpoint/2010/main" val="49380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Are you working with Images, Audio &amp; Video?</a:t>
            </a:r>
            <a:endParaRPr lang="en-US" dirty="0"/>
          </a:p>
        </p:txBody>
      </p:sp>
      <p:sp>
        <p:nvSpPr>
          <p:cNvPr id="3" name="Text Placeholder 2"/>
          <p:cNvSpPr>
            <a:spLocks noGrp="1"/>
          </p:cNvSpPr>
          <p:nvPr>
            <p:ph type="body" sz="quarter" idx="10"/>
          </p:nvPr>
        </p:nvSpPr>
        <p:spPr>
          <a:xfrm>
            <a:off x="4392929" y="1581150"/>
            <a:ext cx="4751071" cy="1539228"/>
          </a:xfrm>
        </p:spPr>
        <p:txBody>
          <a:bodyPr/>
          <a:lstStyle/>
          <a:p>
            <a:pPr marL="342900" indent="-342900">
              <a:buFont typeface="Arial" panose="020B0604020202020204" pitchFamily="34" charset="0"/>
              <a:buChar char="•"/>
            </a:pPr>
            <a:r>
              <a:rPr lang="en-CA" sz="2400" dirty="0">
                <a:hlinkClick r:id="rId2"/>
              </a:rPr>
              <a:t>Media Services </a:t>
            </a:r>
            <a:r>
              <a:rPr lang="en-CA" sz="2400" dirty="0"/>
              <a:t>allows on demand or live streaming delivery</a:t>
            </a:r>
          </a:p>
          <a:p>
            <a:pPr marL="342900" indent="-342900">
              <a:buFont typeface="Arial" panose="020B0604020202020204" pitchFamily="34" charset="0"/>
              <a:buChar char="•"/>
            </a:pPr>
            <a:r>
              <a:rPr lang="en-CA" sz="2400" dirty="0">
                <a:hlinkClick r:id="rId3"/>
              </a:rPr>
              <a:t>Azure Storage </a:t>
            </a:r>
            <a:r>
              <a:rPr lang="en-CA" sz="2400" dirty="0"/>
              <a:t>stores BLOBS</a:t>
            </a:r>
          </a:p>
        </p:txBody>
      </p:sp>
      <p:pic>
        <p:nvPicPr>
          <p:cNvPr id="5" name="Content Placehold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6321" y="1428750"/>
            <a:ext cx="1784157" cy="1447800"/>
          </a:xfrm>
          <a:prstGeom prst="rect">
            <a:avLst/>
          </a:prstGeom>
        </p:spPr>
      </p:pic>
      <p:pic>
        <p:nvPicPr>
          <p:cNvPr id="6" name="Content Placeholder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6800" y="3120378"/>
            <a:ext cx="2743200" cy="1825362"/>
          </a:xfrm>
          <a:prstGeom prst="rect">
            <a:avLst/>
          </a:prstGeom>
        </p:spPr>
      </p:pic>
    </p:spTree>
    <p:extLst>
      <p:ext uri="{BB962C8B-B14F-4D97-AF65-F5344CB8AC3E}">
        <p14:creationId xmlns:p14="http://schemas.microsoft.com/office/powerpoint/2010/main" val="383012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3"/>
          <p:cNvSpPr txBox="1">
            <a:spLocks/>
          </p:cNvSpPr>
          <p:nvPr/>
        </p:nvSpPr>
        <p:spPr>
          <a:xfrm>
            <a:off x="519792" y="312554"/>
            <a:ext cx="7938407" cy="1649596"/>
          </a:xfrm>
          <a:prstGeom prst="rect">
            <a:avLst/>
          </a:prstGeom>
        </p:spPr>
        <p:txBody>
          <a:bodyPr vert="horz" lIns="68580" tIns="34290" rIns="68580" bIns="34290" rtlCol="0" anchor="t" anchorCtr="0">
            <a:noAutofit/>
          </a:bodyPr>
          <a:lstStyle>
            <a:lvl1pPr algn="l" defTabSz="457200" rtl="0" eaLnBrk="1" latinLnBrk="0" hangingPunct="1">
              <a:lnSpc>
                <a:spcPct val="80000"/>
              </a:lnSpc>
              <a:spcBef>
                <a:spcPct val="0"/>
              </a:spcBef>
              <a:buNone/>
              <a:defRPr sz="7200" b="0" kern="1200" cap="none" baseline="0">
                <a:solidFill>
                  <a:schemeClr val="bg1"/>
                </a:solidFill>
                <a:latin typeface="Segoe Light"/>
                <a:ea typeface="Segoe UI" pitchFamily="34" charset="0"/>
                <a:cs typeface="Segoe Light"/>
              </a:defRPr>
            </a:lvl1pPr>
          </a:lstStyle>
          <a:p>
            <a:r>
              <a:rPr lang="en-CA" sz="4400" dirty="0">
                <a:latin typeface="Segoe UI Light" panose="020B0502040204020203" pitchFamily="34" charset="0"/>
                <a:cs typeface="Segoe UI Light" panose="020B0502040204020203" pitchFamily="34" charset="0"/>
              </a:rPr>
              <a:t>How much should a 19 year old pay for car insurance?</a:t>
            </a:r>
          </a:p>
        </p:txBody>
      </p:sp>
      <p:pic>
        <p:nvPicPr>
          <p:cNvPr id="4" name="Picture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52600" y="2190750"/>
            <a:ext cx="3894601" cy="2596401"/>
          </a:xfrm>
          <a:prstGeom prst="rect">
            <a:avLst/>
          </a:prstGeom>
        </p:spPr>
      </p:pic>
      <p:pic>
        <p:nvPicPr>
          <p:cNvPr id="6" name="Picture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91774" y="2131585"/>
            <a:ext cx="998327" cy="2153057"/>
          </a:xfrm>
          <a:prstGeom prst="rect">
            <a:avLst/>
          </a:prstGeom>
        </p:spPr>
      </p:pic>
    </p:spTree>
    <p:extLst>
      <p:ext uri="{BB962C8B-B14F-4D97-AF65-F5344CB8AC3E}">
        <p14:creationId xmlns:p14="http://schemas.microsoft.com/office/powerpoint/2010/main" val="3449192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3"/>
          <p:cNvSpPr txBox="1">
            <a:spLocks/>
          </p:cNvSpPr>
          <p:nvPr/>
        </p:nvSpPr>
        <p:spPr>
          <a:xfrm>
            <a:off x="519792" y="312554"/>
            <a:ext cx="7938407" cy="1649596"/>
          </a:xfrm>
          <a:prstGeom prst="rect">
            <a:avLst/>
          </a:prstGeom>
        </p:spPr>
        <p:txBody>
          <a:bodyPr vert="horz" lIns="68580" tIns="34290" rIns="68580" bIns="34290" rtlCol="0" anchor="t" anchorCtr="0">
            <a:noAutofit/>
          </a:bodyPr>
          <a:lstStyle>
            <a:lvl1pPr algn="l" defTabSz="457200" rtl="0" eaLnBrk="1" latinLnBrk="0" hangingPunct="1">
              <a:lnSpc>
                <a:spcPct val="80000"/>
              </a:lnSpc>
              <a:spcBef>
                <a:spcPct val="0"/>
              </a:spcBef>
              <a:buNone/>
              <a:defRPr sz="7200" b="0" kern="1200" cap="none" baseline="0">
                <a:solidFill>
                  <a:schemeClr val="bg1"/>
                </a:solidFill>
                <a:latin typeface="Segoe Light"/>
                <a:ea typeface="Segoe UI" pitchFamily="34" charset="0"/>
                <a:cs typeface="Segoe Light"/>
              </a:defRPr>
            </a:lvl1pPr>
          </a:lstStyle>
          <a:p>
            <a:r>
              <a:rPr lang="en-CA" sz="4400" dirty="0">
                <a:latin typeface="Segoe UI Light" panose="020B0502040204020203" pitchFamily="34" charset="0"/>
                <a:cs typeface="Segoe UI Light" panose="020B0502040204020203" pitchFamily="34" charset="0"/>
              </a:rPr>
              <a:t>That </a:t>
            </a:r>
            <a:r>
              <a:rPr lang="en-CA" sz="4400" dirty="0" smtClean="0">
                <a:latin typeface="Segoe UI Light" panose="020B0502040204020203" pitchFamily="34" charset="0"/>
                <a:cs typeface="Segoe UI Light" panose="020B0502040204020203" pitchFamily="34" charset="0"/>
              </a:rPr>
              <a:t>depends on </a:t>
            </a:r>
            <a:r>
              <a:rPr lang="en-CA" sz="4400" dirty="0">
                <a:latin typeface="Segoe UI Light" panose="020B0502040204020203" pitchFamily="34" charset="0"/>
                <a:cs typeface="Segoe UI Light" panose="020B0502040204020203" pitchFamily="34" charset="0"/>
              </a:rPr>
              <a:t>how likely </a:t>
            </a:r>
            <a:r>
              <a:rPr lang="en-CA" sz="4400" dirty="0" smtClean="0">
                <a:latin typeface="Segoe UI Light" panose="020B0502040204020203" pitchFamily="34" charset="0"/>
                <a:cs typeface="Segoe UI Light" panose="020B0502040204020203" pitchFamily="34" charset="0"/>
              </a:rPr>
              <a:t>they are </a:t>
            </a:r>
            <a:r>
              <a:rPr lang="en-CA" sz="4400" dirty="0">
                <a:latin typeface="Segoe UI Light" panose="020B0502040204020203" pitchFamily="34" charset="0"/>
                <a:cs typeface="Segoe UI Light" panose="020B0502040204020203" pitchFamily="34" charset="0"/>
              </a:rPr>
              <a:t>to get into an accident?</a:t>
            </a:r>
          </a:p>
        </p:txBody>
      </p:sp>
    </p:spTree>
    <p:extLst>
      <p:ext uri="{BB962C8B-B14F-4D97-AF65-F5344CB8AC3E}">
        <p14:creationId xmlns:p14="http://schemas.microsoft.com/office/powerpoint/2010/main" val="1230235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3"/>
          <p:cNvSpPr txBox="1">
            <a:spLocks/>
          </p:cNvSpPr>
          <p:nvPr/>
        </p:nvSpPr>
        <p:spPr>
          <a:xfrm>
            <a:off x="519792" y="312554"/>
            <a:ext cx="7938407" cy="1649596"/>
          </a:xfrm>
          <a:prstGeom prst="rect">
            <a:avLst/>
          </a:prstGeom>
        </p:spPr>
        <p:txBody>
          <a:bodyPr vert="horz" lIns="68580" tIns="34290" rIns="68580" bIns="34290" rtlCol="0" anchor="t" anchorCtr="0">
            <a:noAutofit/>
          </a:bodyPr>
          <a:lstStyle>
            <a:lvl1pPr algn="l" defTabSz="457200" rtl="0" eaLnBrk="1" latinLnBrk="0" hangingPunct="1">
              <a:lnSpc>
                <a:spcPct val="80000"/>
              </a:lnSpc>
              <a:spcBef>
                <a:spcPct val="0"/>
              </a:spcBef>
              <a:buNone/>
              <a:defRPr sz="7200" b="0" kern="1200" cap="none" baseline="0">
                <a:solidFill>
                  <a:schemeClr val="bg1"/>
                </a:solidFill>
                <a:latin typeface="Segoe Light"/>
                <a:ea typeface="Segoe UI" pitchFamily="34" charset="0"/>
                <a:cs typeface="Segoe Light"/>
              </a:defRPr>
            </a:lvl1pPr>
          </a:lstStyle>
          <a:p>
            <a:r>
              <a:rPr lang="en-CA" sz="4400" dirty="0">
                <a:latin typeface="Segoe UI Light" panose="020B0502040204020203" pitchFamily="34" charset="0"/>
                <a:cs typeface="Segoe UI Light" panose="020B0502040204020203" pitchFamily="34" charset="0"/>
              </a:rPr>
              <a:t>Want to predict the future?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9531" y="1733550"/>
            <a:ext cx="2498927" cy="2498927"/>
          </a:xfrm>
          <a:prstGeom prst="rect">
            <a:avLst/>
          </a:prstGeom>
        </p:spPr>
      </p:pic>
    </p:spTree>
    <p:extLst>
      <p:ext uri="{BB962C8B-B14F-4D97-AF65-F5344CB8AC3E}">
        <p14:creationId xmlns:p14="http://schemas.microsoft.com/office/powerpoint/2010/main" val="2396306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Check out predictive analytics and machine learning </a:t>
            </a:r>
            <a:endParaRPr lang="en-US" dirty="0"/>
          </a:p>
        </p:txBody>
      </p:sp>
      <p:sp>
        <p:nvSpPr>
          <p:cNvPr id="3" name="Text Placeholder 2"/>
          <p:cNvSpPr>
            <a:spLocks noGrp="1"/>
          </p:cNvSpPr>
          <p:nvPr>
            <p:ph type="body" sz="quarter" idx="10"/>
          </p:nvPr>
        </p:nvSpPr>
        <p:spPr>
          <a:xfrm>
            <a:off x="513864" y="1581150"/>
            <a:ext cx="8429946" cy="2684125"/>
          </a:xfrm>
        </p:spPr>
        <p:txBody>
          <a:bodyPr/>
          <a:lstStyle/>
          <a:p>
            <a:pPr marL="342900" indent="-342900">
              <a:buFont typeface="Arial" panose="020B0604020202020204" pitchFamily="34" charset="0"/>
              <a:buChar char="•"/>
            </a:pPr>
            <a:r>
              <a:rPr lang="en-CA" sz="2400" dirty="0"/>
              <a:t>We have lots and lots of data out there</a:t>
            </a:r>
          </a:p>
          <a:p>
            <a:pPr marL="342900" indent="-342900">
              <a:buFont typeface="Arial" panose="020B0604020202020204" pitchFamily="34" charset="0"/>
              <a:buChar char="•"/>
            </a:pPr>
            <a:r>
              <a:rPr lang="en-CA" sz="2400" dirty="0"/>
              <a:t>Mining that data can provide you with a lot of powerful information</a:t>
            </a:r>
          </a:p>
          <a:p>
            <a:pPr marL="342900" indent="-342900">
              <a:buFont typeface="Arial" panose="020B0604020202020204" pitchFamily="34" charset="0"/>
              <a:buChar char="•"/>
            </a:pPr>
            <a:r>
              <a:rPr lang="en-CA" sz="2400" dirty="0"/>
              <a:t>It takes a lot of storage and a lot of CPU</a:t>
            </a:r>
          </a:p>
          <a:p>
            <a:pPr marL="342900" indent="-342900">
              <a:buFont typeface="Arial" panose="020B0604020202020204" pitchFamily="34" charset="0"/>
              <a:buChar char="•"/>
            </a:pPr>
            <a:r>
              <a:rPr lang="en-CA" sz="2400" dirty="0">
                <a:hlinkClick r:id="rId3"/>
              </a:rPr>
              <a:t>Azure Machine Learning </a:t>
            </a:r>
            <a:r>
              <a:rPr lang="en-CA" sz="2400" dirty="0"/>
              <a:t>has built in algorithms so you don’t have to be a data scientist to start looking for trends in your data</a:t>
            </a:r>
          </a:p>
        </p:txBody>
      </p:sp>
    </p:spTree>
    <p:extLst>
      <p:ext uri="{BB962C8B-B14F-4D97-AF65-F5344CB8AC3E}">
        <p14:creationId xmlns:p14="http://schemas.microsoft.com/office/powerpoint/2010/main" val="392731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If you are a data </a:t>
            </a:r>
            <a:r>
              <a:rPr lang="en-CA" dirty="0" smtClean="0"/>
              <a:t>scientist…</a:t>
            </a:r>
            <a:endParaRPr lang="en-US" dirty="0"/>
          </a:p>
        </p:txBody>
      </p:sp>
      <p:sp>
        <p:nvSpPr>
          <p:cNvPr id="3" name="Text Placeholder 2"/>
          <p:cNvSpPr>
            <a:spLocks noGrp="1"/>
          </p:cNvSpPr>
          <p:nvPr>
            <p:ph type="body" sz="quarter" idx="10"/>
          </p:nvPr>
        </p:nvSpPr>
        <p:spPr>
          <a:xfrm>
            <a:off x="513864" y="1581150"/>
            <a:ext cx="3524736" cy="3201189"/>
          </a:xfrm>
        </p:spPr>
        <p:txBody>
          <a:bodyPr/>
          <a:lstStyle/>
          <a:p>
            <a:pPr marL="342900" indent="-342900">
              <a:buFont typeface="Arial" panose="020B0604020202020204" pitchFamily="34" charset="0"/>
              <a:buChar char="•"/>
            </a:pPr>
            <a:r>
              <a:rPr lang="en-CA" sz="2400" dirty="0"/>
              <a:t>Good for you! Your skills are in demand!</a:t>
            </a:r>
          </a:p>
          <a:p>
            <a:pPr marL="342900" indent="-342900">
              <a:buFont typeface="Arial" panose="020B0604020202020204" pitchFamily="34" charset="0"/>
              <a:buChar char="•"/>
            </a:pPr>
            <a:r>
              <a:rPr lang="en-CA" sz="2400" dirty="0"/>
              <a:t>Azure Machine Learning also supports R, the open-source programming environment for statistics and data </a:t>
            </a:r>
            <a:r>
              <a:rPr lang="en-CA" sz="2400" dirty="0" smtClean="0"/>
              <a:t>mining</a:t>
            </a:r>
            <a:endParaRPr lang="en-CA" sz="2400" dirty="0"/>
          </a:p>
        </p:txBody>
      </p:sp>
      <p:pic>
        <p:nvPicPr>
          <p:cNvPr id="4"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0231" y="1790104"/>
            <a:ext cx="2014538" cy="2214563"/>
          </a:xfrm>
          <a:prstGeom prst="rect">
            <a:avLst/>
          </a:prstGeom>
        </p:spPr>
      </p:pic>
      <p:sp>
        <p:nvSpPr>
          <p:cNvPr id="5" name="Oval Callout 4"/>
          <p:cNvSpPr/>
          <p:nvPr/>
        </p:nvSpPr>
        <p:spPr>
          <a:xfrm>
            <a:off x="6760029" y="938893"/>
            <a:ext cx="1420586" cy="996043"/>
          </a:xfrm>
          <a:prstGeom prst="wedgeEllipseCallout">
            <a:avLst/>
          </a:prstGeom>
          <a:solidFill>
            <a:srgbClr val="98D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2100" dirty="0" err="1">
                <a:solidFill>
                  <a:srgbClr val="2C75A2"/>
                </a:solidFill>
                <a:latin typeface="Segoe UI Light" panose="020B0502040204020203" pitchFamily="34" charset="0"/>
                <a:cs typeface="Segoe UI Light" panose="020B0502040204020203" pitchFamily="34" charset="0"/>
              </a:rPr>
              <a:t>Arrrrrr</a:t>
            </a:r>
            <a:r>
              <a:rPr lang="en-CA" sz="2100" dirty="0">
                <a:solidFill>
                  <a:srgbClr val="2C75A2"/>
                </a:solidFill>
                <a:latin typeface="Segoe UI Light" panose="020B0502040204020203" pitchFamily="34" charset="0"/>
                <a:cs typeface="Segoe UI Light" panose="020B0502040204020203" pitchFamily="34" charset="0"/>
              </a:rPr>
              <a:t>!</a:t>
            </a:r>
            <a:endParaRPr lang="en-US" sz="2100" dirty="0">
              <a:solidFill>
                <a:srgbClr val="2C75A2"/>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7575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519792" y="312554"/>
            <a:ext cx="7938407" cy="1649596"/>
          </a:xfrm>
          <a:prstGeom prst="rect">
            <a:avLst/>
          </a:prstGeom>
        </p:spPr>
        <p:txBody>
          <a:bodyPr vert="horz" lIns="68580" tIns="34290" rIns="68580" bIns="34290" rtlCol="0" anchor="t" anchorCtr="0">
            <a:noAutofit/>
          </a:bodyPr>
          <a:lstStyle>
            <a:lvl1pPr algn="l" defTabSz="457200" rtl="0" eaLnBrk="1" latinLnBrk="0" hangingPunct="1">
              <a:lnSpc>
                <a:spcPct val="80000"/>
              </a:lnSpc>
              <a:spcBef>
                <a:spcPct val="0"/>
              </a:spcBef>
              <a:buNone/>
              <a:defRPr sz="7200" b="0" kern="1200" cap="none" baseline="0">
                <a:solidFill>
                  <a:schemeClr val="bg1"/>
                </a:solidFill>
                <a:latin typeface="Segoe Light"/>
                <a:ea typeface="Segoe UI" pitchFamily="34" charset="0"/>
                <a:cs typeface="Segoe Light"/>
              </a:defRPr>
            </a:lvl1pPr>
          </a:lstStyle>
          <a:p>
            <a:r>
              <a:rPr lang="en-CA" sz="4400" dirty="0">
                <a:latin typeface="Segoe UI Light" panose="020B0502040204020203" pitchFamily="34" charset="0"/>
                <a:cs typeface="Segoe UI Light" panose="020B0502040204020203" pitchFamily="34" charset="0"/>
              </a:rPr>
              <a:t>If you want your choice of jobs, shouldn’t you be prepared?</a:t>
            </a:r>
            <a:endParaRPr lang="en-US" sz="4400" dirty="0">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539282"/>
            <a:ext cx="2951885" cy="295188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1000" y="1962150"/>
            <a:ext cx="1905000" cy="2275003"/>
          </a:xfrm>
          <a:prstGeom prst="rect">
            <a:avLst/>
          </a:prstGeom>
        </p:spPr>
      </p:pic>
    </p:spTree>
    <p:extLst>
      <p:ext uri="{BB962C8B-B14F-4D97-AF65-F5344CB8AC3E}">
        <p14:creationId xmlns:p14="http://schemas.microsoft.com/office/powerpoint/2010/main" val="29101620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519792" y="312554"/>
            <a:ext cx="7938407" cy="1649596"/>
          </a:xfrm>
          <a:prstGeom prst="rect">
            <a:avLst/>
          </a:prstGeom>
        </p:spPr>
        <p:txBody>
          <a:bodyPr vert="horz" lIns="68580" tIns="34290" rIns="68580" bIns="34290" rtlCol="0" anchor="t" anchorCtr="0">
            <a:noAutofit/>
          </a:bodyPr>
          <a:lstStyle>
            <a:lvl1pPr algn="l" defTabSz="457200" rtl="0" eaLnBrk="1" latinLnBrk="0" hangingPunct="1">
              <a:lnSpc>
                <a:spcPct val="80000"/>
              </a:lnSpc>
              <a:spcBef>
                <a:spcPct val="0"/>
              </a:spcBef>
              <a:buNone/>
              <a:defRPr sz="7200" b="0" kern="1200" cap="none" baseline="0">
                <a:solidFill>
                  <a:schemeClr val="bg1"/>
                </a:solidFill>
                <a:latin typeface="Segoe Light"/>
                <a:ea typeface="Segoe UI" pitchFamily="34" charset="0"/>
                <a:cs typeface="Segoe Light"/>
              </a:defRPr>
            </a:lvl1pPr>
          </a:lstStyle>
          <a:p>
            <a:r>
              <a:rPr lang="en-CA" sz="4400" dirty="0">
                <a:latin typeface="Segoe UI Light" panose="020B0502040204020203" pitchFamily="34" charset="0"/>
                <a:cs typeface="Segoe UI Light" panose="020B0502040204020203" pitchFamily="34" charset="0"/>
              </a:rPr>
              <a:t>Where do you host websites?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352550"/>
            <a:ext cx="4616332" cy="3292983"/>
          </a:xfrm>
          <a:prstGeom prst="rect">
            <a:avLst/>
          </a:prstGeom>
        </p:spPr>
      </p:pic>
    </p:spTree>
    <p:extLst>
      <p:ext uri="{BB962C8B-B14F-4D97-AF65-F5344CB8AC3E}">
        <p14:creationId xmlns:p14="http://schemas.microsoft.com/office/powerpoint/2010/main" val="30890691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If it’s not on your own server, it’s in the cloud!</a:t>
            </a:r>
            <a:endParaRPr lang="en-US" dirty="0"/>
          </a:p>
        </p:txBody>
      </p:sp>
      <p:sp>
        <p:nvSpPr>
          <p:cNvPr id="3" name="Text Placeholder 2"/>
          <p:cNvSpPr>
            <a:spLocks noGrp="1"/>
          </p:cNvSpPr>
          <p:nvPr>
            <p:ph type="body" sz="quarter" idx="10"/>
          </p:nvPr>
        </p:nvSpPr>
        <p:spPr>
          <a:xfrm>
            <a:off x="513864" y="1581150"/>
            <a:ext cx="8172936" cy="800532"/>
          </a:xfrm>
        </p:spPr>
        <p:txBody>
          <a:bodyPr/>
          <a:lstStyle/>
          <a:p>
            <a:pPr marL="342900" indent="-342900">
              <a:buFont typeface="Arial" panose="020B0604020202020204" pitchFamily="34" charset="0"/>
              <a:buChar char="•"/>
            </a:pPr>
            <a:r>
              <a:rPr lang="en-CA" sz="2400" dirty="0"/>
              <a:t>Website hosting is one of the most common ways people use the cloud</a:t>
            </a:r>
          </a:p>
        </p:txBody>
      </p:sp>
    </p:spTree>
    <p:extLst>
      <p:ext uri="{BB962C8B-B14F-4D97-AF65-F5344CB8AC3E}">
        <p14:creationId xmlns:p14="http://schemas.microsoft.com/office/powerpoint/2010/main" val="219042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57127" y="0"/>
            <a:ext cx="4186874" cy="2710543"/>
          </a:xfrm>
          <a:prstGeom prst="rect">
            <a:avLst/>
          </a:prstGeom>
        </p:spPr>
      </p:pic>
      <p:pic>
        <p:nvPicPr>
          <p:cNvPr id="3" name="Picture 2"/>
          <p:cNvPicPr>
            <a:picLocks noChangeAspect="1"/>
          </p:cNvPicPr>
          <p:nvPr/>
        </p:nvPicPr>
        <p:blipFill>
          <a:blip r:embed="rId3"/>
          <a:stretch>
            <a:fillRect/>
          </a:stretch>
        </p:blipFill>
        <p:spPr>
          <a:xfrm>
            <a:off x="6230095" y="223910"/>
            <a:ext cx="2495663" cy="1610985"/>
          </a:xfrm>
          <a:prstGeom prst="rect">
            <a:avLst/>
          </a:prstGeom>
        </p:spPr>
      </p:pic>
      <p:pic>
        <p:nvPicPr>
          <p:cNvPr id="4" name="Picture 3"/>
          <p:cNvPicPr>
            <a:picLocks noChangeAspect="1"/>
          </p:cNvPicPr>
          <p:nvPr/>
        </p:nvPicPr>
        <p:blipFill>
          <a:blip r:embed="rId4"/>
          <a:stretch>
            <a:fillRect/>
          </a:stretch>
        </p:blipFill>
        <p:spPr>
          <a:xfrm>
            <a:off x="2559002" y="1172052"/>
            <a:ext cx="5003315" cy="3232912"/>
          </a:xfrm>
          <a:prstGeom prst="rect">
            <a:avLst/>
          </a:prstGeom>
        </p:spPr>
      </p:pic>
      <p:grpSp>
        <p:nvGrpSpPr>
          <p:cNvPr id="5" name="Group 4"/>
          <p:cNvGrpSpPr/>
          <p:nvPr/>
        </p:nvGrpSpPr>
        <p:grpSpPr>
          <a:xfrm>
            <a:off x="329878" y="370337"/>
            <a:ext cx="3498449" cy="1656831"/>
            <a:chOff x="439838" y="493782"/>
            <a:chExt cx="4664598" cy="2209108"/>
          </a:xfrm>
        </p:grpSpPr>
        <p:sp>
          <p:nvSpPr>
            <p:cNvPr id="6" name="TextBox 5"/>
            <p:cNvSpPr txBox="1"/>
            <p:nvPr/>
          </p:nvSpPr>
          <p:spPr>
            <a:xfrm>
              <a:off x="439838" y="1287118"/>
              <a:ext cx="3600450" cy="1415772"/>
            </a:xfrm>
            <a:prstGeom prst="rect">
              <a:avLst/>
            </a:prstGeom>
            <a:noFill/>
          </p:spPr>
          <p:txBody>
            <a:bodyPr wrap="square" rtlCol="0">
              <a:spAutoFit/>
            </a:bodyPr>
            <a:lstStyle/>
            <a:p>
              <a:r>
                <a:rPr lang="en-US" sz="2100" dirty="0">
                  <a:solidFill>
                    <a:schemeClr val="bg1"/>
                  </a:solidFill>
                  <a:latin typeface="Segoe UI" panose="020B0502040204020203" pitchFamily="34" charset="0"/>
                  <a:cs typeface="Segoe UI" panose="020B0502040204020203" pitchFamily="34" charset="0"/>
                </a:rPr>
                <a:t>.NET</a:t>
              </a:r>
            </a:p>
            <a:p>
              <a:r>
                <a:rPr lang="en-US" sz="2100" dirty="0">
                  <a:solidFill>
                    <a:schemeClr val="bg1"/>
                  </a:solidFill>
                  <a:latin typeface="Segoe UI" panose="020B0502040204020203" pitchFamily="34" charset="0"/>
                  <a:cs typeface="Segoe UI" panose="020B0502040204020203" pitchFamily="34" charset="0"/>
                </a:rPr>
                <a:t>Python</a:t>
              </a:r>
            </a:p>
            <a:p>
              <a:endParaRPr lang="en-US" sz="2100" dirty="0">
                <a:solidFill>
                  <a:schemeClr val="bg1"/>
                </a:solidFill>
                <a:latin typeface="Segoe UI" panose="020B0502040204020203" pitchFamily="34" charset="0"/>
                <a:cs typeface="Segoe UI" panose="020B0502040204020203" pitchFamily="34" charset="0"/>
              </a:endParaRPr>
            </a:p>
          </p:txBody>
        </p:sp>
        <p:sp>
          <p:nvSpPr>
            <p:cNvPr id="7" name="TextBox 6"/>
            <p:cNvSpPr txBox="1"/>
            <p:nvPr/>
          </p:nvSpPr>
          <p:spPr>
            <a:xfrm>
              <a:off x="439838" y="493782"/>
              <a:ext cx="4664598" cy="738664"/>
            </a:xfrm>
            <a:prstGeom prst="rect">
              <a:avLst/>
            </a:prstGeom>
            <a:noFill/>
          </p:spPr>
          <p:txBody>
            <a:bodyPr wrap="square" rtlCol="0">
              <a:spAutoFit/>
            </a:bodyPr>
            <a:lstStyle/>
            <a:p>
              <a:r>
                <a:rPr lang="en-US" sz="3000" dirty="0">
                  <a:solidFill>
                    <a:srgbClr val="2C75A2"/>
                  </a:solidFill>
                  <a:latin typeface="Segoe UI Light" panose="020B0502040204020203" pitchFamily="34" charset="0"/>
                  <a:cs typeface="Segoe UI Light" panose="020B0502040204020203" pitchFamily="34" charset="0"/>
                </a:rPr>
                <a:t>Develop apps with…</a:t>
              </a:r>
            </a:p>
          </p:txBody>
        </p:sp>
        <p:sp>
          <p:nvSpPr>
            <p:cNvPr id="8" name="TextBox 7"/>
            <p:cNvSpPr txBox="1"/>
            <p:nvPr/>
          </p:nvSpPr>
          <p:spPr>
            <a:xfrm>
              <a:off x="1791664" y="1287118"/>
              <a:ext cx="1547290" cy="1415772"/>
            </a:xfrm>
            <a:prstGeom prst="rect">
              <a:avLst/>
            </a:prstGeom>
            <a:noFill/>
          </p:spPr>
          <p:txBody>
            <a:bodyPr wrap="square" rtlCol="0">
              <a:spAutoFit/>
            </a:bodyPr>
            <a:lstStyle/>
            <a:p>
              <a:r>
                <a:rPr lang="en-US" sz="2100" dirty="0">
                  <a:solidFill>
                    <a:schemeClr val="bg1"/>
                  </a:solidFill>
                  <a:latin typeface="Segoe UI" panose="020B0502040204020203" pitchFamily="34" charset="0"/>
                  <a:cs typeface="Segoe UI" panose="020B0502040204020203" pitchFamily="34" charset="0"/>
                </a:rPr>
                <a:t>Node.js</a:t>
              </a:r>
            </a:p>
            <a:p>
              <a:r>
                <a:rPr lang="en-US" sz="2100" dirty="0">
                  <a:solidFill>
                    <a:schemeClr val="bg1"/>
                  </a:solidFill>
                  <a:latin typeface="Segoe UI" panose="020B0502040204020203" pitchFamily="34" charset="0"/>
                  <a:cs typeface="Segoe UI" panose="020B0502040204020203" pitchFamily="34" charset="0"/>
                </a:rPr>
                <a:t>Java</a:t>
              </a:r>
            </a:p>
            <a:p>
              <a:endParaRPr lang="en-US" sz="2100" dirty="0">
                <a:solidFill>
                  <a:schemeClr val="bg1"/>
                </a:solidFill>
                <a:latin typeface="Segoe UI" panose="020B0502040204020203" pitchFamily="34" charset="0"/>
                <a:cs typeface="Segoe UI" panose="020B0502040204020203" pitchFamily="34" charset="0"/>
              </a:endParaRPr>
            </a:p>
          </p:txBody>
        </p:sp>
        <p:sp>
          <p:nvSpPr>
            <p:cNvPr id="9" name="TextBox 8"/>
            <p:cNvSpPr txBox="1"/>
            <p:nvPr/>
          </p:nvSpPr>
          <p:spPr>
            <a:xfrm>
              <a:off x="3502022" y="1287118"/>
              <a:ext cx="956732" cy="984885"/>
            </a:xfrm>
            <a:prstGeom prst="rect">
              <a:avLst/>
            </a:prstGeom>
            <a:noFill/>
          </p:spPr>
          <p:txBody>
            <a:bodyPr wrap="square" rtlCol="0">
              <a:spAutoFit/>
            </a:bodyPr>
            <a:lstStyle/>
            <a:p>
              <a:r>
                <a:rPr lang="en-US" sz="2100" dirty="0">
                  <a:solidFill>
                    <a:schemeClr val="bg1"/>
                  </a:solidFill>
                  <a:latin typeface="Segoe UI" panose="020B0502040204020203" pitchFamily="34" charset="0"/>
                  <a:cs typeface="Segoe UI" panose="020B0502040204020203" pitchFamily="34" charset="0"/>
                </a:rPr>
                <a:t>PHP</a:t>
              </a:r>
            </a:p>
            <a:p>
              <a:endParaRPr lang="en-US" sz="2100" dirty="0">
                <a:solidFill>
                  <a:schemeClr val="bg1"/>
                </a:solidFill>
                <a:latin typeface="Segoe UI" panose="020B0502040204020203" pitchFamily="34" charset="0"/>
                <a:cs typeface="Segoe UI" panose="020B0502040204020203" pitchFamily="34" charset="0"/>
              </a:endParaRPr>
            </a:p>
          </p:txBody>
        </p:sp>
      </p:grpSp>
      <p:grpSp>
        <p:nvGrpSpPr>
          <p:cNvPr id="10" name="Group 9"/>
          <p:cNvGrpSpPr/>
          <p:nvPr/>
        </p:nvGrpSpPr>
        <p:grpSpPr>
          <a:xfrm>
            <a:off x="3906321" y="535022"/>
            <a:ext cx="2034231" cy="3030094"/>
            <a:chOff x="768089" y="-1605208"/>
            <a:chExt cx="3768750" cy="5613751"/>
          </a:xfrm>
        </p:grpSpPr>
        <p:pic>
          <p:nvPicPr>
            <p:cNvPr id="11" name="Picture 10"/>
            <p:cNvPicPr>
              <a:picLocks noChangeAspect="1"/>
            </p:cNvPicPr>
            <p:nvPr/>
          </p:nvPicPr>
          <p:blipFill>
            <a:blip r:embed="rId5"/>
            <a:stretch>
              <a:fillRect/>
            </a:stretch>
          </p:blipFill>
          <p:spPr>
            <a:xfrm>
              <a:off x="768089" y="-1605208"/>
              <a:ext cx="3768750" cy="5613751"/>
            </a:xfrm>
            <a:prstGeom prst="rect">
              <a:avLst/>
            </a:prstGeom>
          </p:spPr>
        </p:pic>
        <p:pic>
          <p:nvPicPr>
            <p:cNvPr id="12" name="Picture 11"/>
            <p:cNvPicPr>
              <a:picLocks noChangeAspect="1"/>
            </p:cNvPicPr>
            <p:nvPr/>
          </p:nvPicPr>
          <p:blipFill>
            <a:blip r:embed="rId6"/>
            <a:stretch>
              <a:fillRect/>
            </a:stretch>
          </p:blipFill>
          <p:spPr>
            <a:xfrm>
              <a:off x="1755198" y="534480"/>
              <a:ext cx="1361250" cy="1800000"/>
            </a:xfrm>
            <a:prstGeom prst="rect">
              <a:avLst/>
            </a:prstGeom>
          </p:spPr>
        </p:pic>
      </p:grpSp>
      <p:pic>
        <p:nvPicPr>
          <p:cNvPr id="13" name="Picture 12"/>
          <p:cNvPicPr>
            <a:picLocks noChangeAspect="1"/>
          </p:cNvPicPr>
          <p:nvPr/>
        </p:nvPicPr>
        <p:blipFill>
          <a:blip r:embed="rId7"/>
          <a:stretch>
            <a:fillRect/>
          </a:stretch>
        </p:blipFill>
        <p:spPr>
          <a:xfrm>
            <a:off x="7617103" y="1892966"/>
            <a:ext cx="1101365" cy="711441"/>
          </a:xfrm>
          <a:prstGeom prst="rect">
            <a:avLst/>
          </a:prstGeom>
        </p:spPr>
      </p:pic>
      <p:pic>
        <p:nvPicPr>
          <p:cNvPr id="14" name="Picture 13"/>
          <p:cNvPicPr>
            <a:picLocks noChangeAspect="1"/>
          </p:cNvPicPr>
          <p:nvPr/>
        </p:nvPicPr>
        <p:blipFill>
          <a:blip r:embed="rId8"/>
          <a:stretch>
            <a:fillRect/>
          </a:stretch>
        </p:blipFill>
        <p:spPr>
          <a:xfrm>
            <a:off x="3455644" y="2701430"/>
            <a:ext cx="1755000" cy="1105313"/>
          </a:xfrm>
          <a:prstGeom prst="rect">
            <a:avLst/>
          </a:prstGeom>
        </p:spPr>
      </p:pic>
      <p:grpSp>
        <p:nvGrpSpPr>
          <p:cNvPr id="15" name="Group 14"/>
          <p:cNvGrpSpPr/>
          <p:nvPr/>
        </p:nvGrpSpPr>
        <p:grpSpPr>
          <a:xfrm>
            <a:off x="7882176" y="291160"/>
            <a:ext cx="701092" cy="828563"/>
            <a:chOff x="7012021" y="-1253215"/>
            <a:chExt cx="1237500" cy="1462500"/>
          </a:xfrm>
        </p:grpSpPr>
        <p:pic>
          <p:nvPicPr>
            <p:cNvPr id="16" name="Picture 15"/>
            <p:cNvPicPr>
              <a:picLocks noChangeAspect="1"/>
            </p:cNvPicPr>
            <p:nvPr/>
          </p:nvPicPr>
          <p:blipFill>
            <a:blip r:embed="rId9"/>
            <a:stretch>
              <a:fillRect/>
            </a:stretch>
          </p:blipFill>
          <p:spPr>
            <a:xfrm>
              <a:off x="7012021" y="-1253215"/>
              <a:ext cx="1237500" cy="1462500"/>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18" name="Group 17"/>
          <p:cNvGrpSpPr/>
          <p:nvPr/>
        </p:nvGrpSpPr>
        <p:grpSpPr>
          <a:xfrm>
            <a:off x="1" y="2476662"/>
            <a:ext cx="3616777" cy="2674091"/>
            <a:chOff x="1" y="3302216"/>
            <a:chExt cx="4822369" cy="3565454"/>
          </a:xfrm>
        </p:grpSpPr>
        <p:pic>
          <p:nvPicPr>
            <p:cNvPr id="19" name="Picture 18"/>
            <p:cNvPicPr>
              <a:picLocks noChangeAspect="1"/>
            </p:cNvPicPr>
            <p:nvPr/>
          </p:nvPicPr>
          <p:blipFill>
            <a:blip r:embed="rId11"/>
            <a:stretch>
              <a:fillRect/>
            </a:stretch>
          </p:blipFill>
          <p:spPr>
            <a:xfrm>
              <a:off x="1" y="3743009"/>
              <a:ext cx="4822369" cy="3124661"/>
            </a:xfrm>
            <a:prstGeom prst="rect">
              <a:avLst/>
            </a:prstGeom>
          </p:spPr>
        </p:pic>
        <p:pic>
          <p:nvPicPr>
            <p:cNvPr id="20" name="Picture 19"/>
            <p:cNvPicPr>
              <a:picLocks noChangeAspect="1"/>
            </p:cNvPicPr>
            <p:nvPr/>
          </p:nvPicPr>
          <p:blipFill>
            <a:blip r:embed="rId12"/>
            <a:stretch>
              <a:fillRect/>
            </a:stretch>
          </p:blipFill>
          <p:spPr>
            <a:xfrm>
              <a:off x="215340" y="3302216"/>
              <a:ext cx="2092500" cy="2340000"/>
            </a:xfrm>
            <a:prstGeom prst="rect">
              <a:avLst/>
            </a:prstGeom>
          </p:spPr>
        </p:pic>
        <p:pic>
          <p:nvPicPr>
            <p:cNvPr id="21" name="Picture 20"/>
            <p:cNvPicPr>
              <a:picLocks noChangeAspect="1"/>
            </p:cNvPicPr>
            <p:nvPr/>
          </p:nvPicPr>
          <p:blipFill>
            <a:blip r:embed="rId9"/>
            <a:stretch>
              <a:fillRect/>
            </a:stretch>
          </p:blipFill>
          <p:spPr>
            <a:xfrm>
              <a:off x="1447611" y="5043761"/>
              <a:ext cx="1237500" cy="1462500"/>
            </a:xfrm>
            <a:prstGeom prst="rect">
              <a:avLst/>
            </a:prstGeom>
          </p:spPr>
        </p:pic>
        <p:pic>
          <p:nvPicPr>
            <p:cNvPr id="22" name="Picture 21"/>
            <p:cNvPicPr>
              <a:picLocks noChangeAspect="1"/>
            </p:cNvPicPr>
            <p:nvPr/>
          </p:nvPicPr>
          <p:blipFill>
            <a:blip r:embed="rId13"/>
            <a:stretch>
              <a:fillRect/>
            </a:stretch>
          </p:blipFill>
          <p:spPr>
            <a:xfrm>
              <a:off x="2788810" y="4960912"/>
              <a:ext cx="447874" cy="1224190"/>
            </a:xfrm>
            <a:prstGeom prst="rect">
              <a:avLst/>
            </a:prstGeom>
          </p:spPr>
        </p:pic>
        <p:pic>
          <p:nvPicPr>
            <p:cNvPr id="23" name="Picture 22"/>
            <p:cNvPicPr>
              <a:picLocks noChangeAspect="1"/>
            </p:cNvPicPr>
            <p:nvPr/>
          </p:nvPicPr>
          <p:blipFill>
            <a:blip r:embed="rId14"/>
            <a:stretch>
              <a:fillRect/>
            </a:stretch>
          </p:blipFill>
          <p:spPr>
            <a:xfrm>
              <a:off x="257977" y="5707769"/>
              <a:ext cx="1481228" cy="956627"/>
            </a:xfrm>
            <a:prstGeom prst="rect">
              <a:avLst/>
            </a:prstGeom>
          </p:spPr>
        </p:pic>
      </p:grpSp>
      <p:grpSp>
        <p:nvGrpSpPr>
          <p:cNvPr id="24" name="Group 23"/>
          <p:cNvGrpSpPr/>
          <p:nvPr/>
        </p:nvGrpSpPr>
        <p:grpSpPr>
          <a:xfrm>
            <a:off x="1323106" y="965339"/>
            <a:ext cx="1265183" cy="724607"/>
            <a:chOff x="1447611" y="1287118"/>
            <a:chExt cx="1686910" cy="966143"/>
          </a:xfrm>
        </p:grpSpPr>
        <p:cxnSp>
          <p:nvCxnSpPr>
            <p:cNvPr id="25" name="Straight Connector 24"/>
            <p:cNvCxnSpPr/>
            <p:nvPr/>
          </p:nvCxnSpPr>
          <p:spPr>
            <a:xfrm>
              <a:off x="1447611" y="1287118"/>
              <a:ext cx="0" cy="966143"/>
            </a:xfrm>
            <a:prstGeom prst="line">
              <a:avLst/>
            </a:prstGeom>
            <a:ln>
              <a:solidFill>
                <a:srgbClr val="2C75A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134521" y="1287118"/>
              <a:ext cx="0" cy="966143"/>
            </a:xfrm>
            <a:prstGeom prst="line">
              <a:avLst/>
            </a:prstGeom>
            <a:ln>
              <a:solidFill>
                <a:srgbClr val="2C75A2"/>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7340676" y="-59844"/>
            <a:ext cx="701092" cy="828563"/>
            <a:chOff x="9787568" y="-79793"/>
            <a:chExt cx="934789" cy="1104751"/>
          </a:xfrm>
        </p:grpSpPr>
        <p:pic>
          <p:nvPicPr>
            <p:cNvPr id="28" name="Picture 27"/>
            <p:cNvPicPr>
              <a:picLocks noChangeAspect="1"/>
            </p:cNvPicPr>
            <p:nvPr/>
          </p:nvPicPr>
          <p:blipFill>
            <a:blip r:embed="rId9"/>
            <a:stretch>
              <a:fillRect/>
            </a:stretch>
          </p:blipFill>
          <p:spPr>
            <a:xfrm>
              <a:off x="9787568" y="-79793"/>
              <a:ext cx="934789" cy="1104751"/>
            </a:xfrm>
            <a:prstGeom prst="rect">
              <a:avLst/>
            </a:prstGeom>
          </p:spPr>
        </p:pic>
        <p:pic>
          <p:nvPicPr>
            <p:cNvPr id="29" name="Picture 28"/>
            <p:cNvPicPr>
              <a:picLocks noChangeAspect="1"/>
            </p:cNvPicPr>
            <p:nvPr/>
          </p:nvPicPr>
          <p:blipFill>
            <a:blip r:embed="rId15"/>
            <a:stretch>
              <a:fillRect/>
            </a:stretch>
          </p:blipFill>
          <p:spPr>
            <a:xfrm>
              <a:off x="10328954" y="214760"/>
              <a:ext cx="147937" cy="295874"/>
            </a:xfrm>
            <a:prstGeom prst="rect">
              <a:avLst/>
            </a:prstGeom>
          </p:spPr>
        </p:pic>
      </p:grpSp>
    </p:spTree>
    <p:extLst>
      <p:ext uri="{BB962C8B-B14F-4D97-AF65-F5344CB8AC3E}">
        <p14:creationId xmlns:p14="http://schemas.microsoft.com/office/powerpoint/2010/main" val="54102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250"/>
                                        <p:tgtEl>
                                          <p:spTgt spid="2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25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2500"/>
                            </p:stCondLst>
                            <p:childTnLst>
                              <p:par>
                                <p:cTn id="32" presetID="47"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par>
                          <p:cTn id="41" fill="hold">
                            <p:stCondLst>
                              <p:cond delay="4000"/>
                            </p:stCondLst>
                            <p:childTnLst>
                              <p:par>
                                <p:cTn id="42" presetID="10" presetClass="entr" presetSubtype="0" fill="hold" nodeType="after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10"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70281" y="895350"/>
            <a:ext cx="5518522" cy="2123658"/>
          </a:xfrm>
          <a:prstGeom prst="rect">
            <a:avLst/>
          </a:prstGeom>
        </p:spPr>
        <p:txBody>
          <a:bodyPr wrap="square">
            <a:spAutoFit/>
          </a:bodyPr>
          <a:lstStyle/>
          <a:p>
            <a:pPr algn="ctr"/>
            <a:r>
              <a:rPr lang="en-US" sz="4400" dirty="0">
                <a:solidFill>
                  <a:prstClr val="white"/>
                </a:solidFill>
                <a:latin typeface="Segoe UI Light" panose="020B0502040204020203" pitchFamily="34" charset="0"/>
                <a:cs typeface="Segoe UI Light" panose="020B0502040204020203" pitchFamily="34" charset="0"/>
              </a:rPr>
              <a:t>Choose your own Adventure for deployment!</a:t>
            </a:r>
          </a:p>
        </p:txBody>
      </p:sp>
      <p:grpSp>
        <p:nvGrpSpPr>
          <p:cNvPr id="3" name="Group 2"/>
          <p:cNvGrpSpPr/>
          <p:nvPr/>
        </p:nvGrpSpPr>
        <p:grpSpPr>
          <a:xfrm>
            <a:off x="664581" y="3510856"/>
            <a:ext cx="7842972" cy="965114"/>
            <a:chOff x="704438" y="2991238"/>
            <a:chExt cx="10457296" cy="1286818"/>
          </a:xfrm>
        </p:grpSpPr>
        <p:grpSp>
          <p:nvGrpSpPr>
            <p:cNvPr id="4" name="Group 3"/>
            <p:cNvGrpSpPr/>
            <p:nvPr/>
          </p:nvGrpSpPr>
          <p:grpSpPr>
            <a:xfrm>
              <a:off x="5692095" y="3005203"/>
              <a:ext cx="908796" cy="1004935"/>
              <a:chOff x="5692095" y="3005203"/>
              <a:chExt cx="908796" cy="1004935"/>
            </a:xfrm>
          </p:grpSpPr>
          <p:pic>
            <p:nvPicPr>
              <p:cNvPr id="23" name="Picture 22"/>
              <p:cNvPicPr>
                <a:picLocks noChangeAspect="1"/>
              </p:cNvPicPr>
              <p:nvPr/>
            </p:nvPicPr>
            <p:blipFill>
              <a:blip r:embed="rId2">
                <a:biLevel thresh="25000"/>
              </a:blip>
              <a:stretch>
                <a:fillRect/>
              </a:stretch>
            </p:blipFill>
            <p:spPr>
              <a:xfrm>
                <a:off x="5857719" y="3005203"/>
                <a:ext cx="576373" cy="572607"/>
              </a:xfrm>
              <a:prstGeom prst="rect">
                <a:avLst/>
              </a:prstGeom>
            </p:spPr>
          </p:pic>
          <p:sp>
            <p:nvSpPr>
              <p:cNvPr id="24" name="TextBox 23"/>
              <p:cNvSpPr txBox="1"/>
              <p:nvPr/>
            </p:nvSpPr>
            <p:spPr>
              <a:xfrm>
                <a:off x="5692095" y="3610029"/>
                <a:ext cx="908796" cy="400109"/>
              </a:xfrm>
              <a:prstGeom prst="rect">
                <a:avLst/>
              </a:prstGeom>
              <a:noFill/>
            </p:spPr>
            <p:txBody>
              <a:bodyPr wrap="none" rtlCol="0">
                <a:spAutoFit/>
              </a:bodyPr>
              <a:lstStyle/>
              <a:p>
                <a:r>
                  <a:rPr lang="en-US" sz="1350" dirty="0" err="1">
                    <a:solidFill>
                      <a:prstClr val="white"/>
                    </a:solidFill>
                  </a:rPr>
                  <a:t>GitHub</a:t>
                </a:r>
                <a:endParaRPr lang="en-US" sz="1350" dirty="0">
                  <a:solidFill>
                    <a:prstClr val="white"/>
                  </a:solidFill>
                </a:endParaRPr>
              </a:p>
            </p:txBody>
          </p:sp>
        </p:grpSp>
        <p:grpSp>
          <p:nvGrpSpPr>
            <p:cNvPr id="5" name="Group 4"/>
            <p:cNvGrpSpPr/>
            <p:nvPr/>
          </p:nvGrpSpPr>
          <p:grpSpPr>
            <a:xfrm>
              <a:off x="704438" y="3033136"/>
              <a:ext cx="1460229" cy="1244920"/>
              <a:chOff x="704438" y="3033136"/>
              <a:chExt cx="1460229" cy="1244920"/>
            </a:xfrm>
          </p:grpSpPr>
          <p:pic>
            <p:nvPicPr>
              <p:cNvPr id="21" name="Picture 20"/>
              <p:cNvPicPr>
                <a:picLocks noChangeAspect="1"/>
              </p:cNvPicPr>
              <p:nvPr/>
            </p:nvPicPr>
            <p:blipFill>
              <a:blip r:embed="rId3">
                <a:biLevel thresh="25000"/>
              </a:blip>
              <a:stretch>
                <a:fillRect/>
              </a:stretch>
            </p:blipFill>
            <p:spPr>
              <a:xfrm>
                <a:off x="1193419" y="3033136"/>
                <a:ext cx="520141" cy="516741"/>
              </a:xfrm>
              <a:prstGeom prst="rect">
                <a:avLst/>
              </a:prstGeom>
            </p:spPr>
          </p:pic>
          <p:sp>
            <p:nvSpPr>
              <p:cNvPr id="22" name="TextBox 21"/>
              <p:cNvSpPr txBox="1"/>
              <p:nvPr/>
            </p:nvSpPr>
            <p:spPr>
              <a:xfrm>
                <a:off x="704438" y="3600948"/>
                <a:ext cx="1460229" cy="677108"/>
              </a:xfrm>
              <a:prstGeom prst="rect">
                <a:avLst/>
              </a:prstGeom>
              <a:noFill/>
            </p:spPr>
            <p:txBody>
              <a:bodyPr wrap="none" rtlCol="0">
                <a:spAutoFit/>
              </a:bodyPr>
              <a:lstStyle/>
              <a:p>
                <a:r>
                  <a:rPr lang="en-US" sz="1350" dirty="0">
                    <a:solidFill>
                      <a:prstClr val="white"/>
                    </a:solidFill>
                  </a:rPr>
                  <a:t>Visual Studio</a:t>
                </a:r>
              </a:p>
              <a:p>
                <a:pPr algn="ctr"/>
                <a:r>
                  <a:rPr lang="en-US" sz="1350" dirty="0">
                    <a:solidFill>
                      <a:prstClr val="white"/>
                    </a:solidFill>
                  </a:rPr>
                  <a:t>Online</a:t>
                </a:r>
              </a:p>
            </p:txBody>
          </p:sp>
        </p:grpSp>
        <p:grpSp>
          <p:nvGrpSpPr>
            <p:cNvPr id="6" name="Group 5"/>
            <p:cNvGrpSpPr/>
            <p:nvPr/>
          </p:nvGrpSpPr>
          <p:grpSpPr>
            <a:xfrm>
              <a:off x="4494470" y="2991238"/>
              <a:ext cx="604489" cy="1015938"/>
              <a:chOff x="4494470" y="2991238"/>
              <a:chExt cx="604489" cy="1015938"/>
            </a:xfrm>
          </p:grpSpPr>
          <p:pic>
            <p:nvPicPr>
              <p:cNvPr id="19" name="Picture 18"/>
              <p:cNvPicPr>
                <a:picLocks noChangeAspect="1"/>
              </p:cNvPicPr>
              <p:nvPr/>
            </p:nvPicPr>
            <p:blipFill>
              <a:blip r:embed="rId4">
                <a:biLevel thresh="25000"/>
              </a:blip>
              <a:stretch>
                <a:fillRect/>
              </a:stretch>
            </p:blipFill>
            <p:spPr>
              <a:xfrm>
                <a:off x="4494470" y="2991238"/>
                <a:ext cx="604489" cy="600537"/>
              </a:xfrm>
              <a:prstGeom prst="rect">
                <a:avLst/>
              </a:prstGeom>
            </p:spPr>
          </p:pic>
          <p:sp>
            <p:nvSpPr>
              <p:cNvPr id="20" name="TextBox 19"/>
              <p:cNvSpPr txBox="1"/>
              <p:nvPr/>
            </p:nvSpPr>
            <p:spPr>
              <a:xfrm>
                <a:off x="4557706" y="3607067"/>
                <a:ext cx="521938" cy="400109"/>
              </a:xfrm>
              <a:prstGeom prst="rect">
                <a:avLst/>
              </a:prstGeom>
              <a:noFill/>
            </p:spPr>
            <p:txBody>
              <a:bodyPr wrap="none" rtlCol="0">
                <a:spAutoFit/>
              </a:bodyPr>
              <a:lstStyle/>
              <a:p>
                <a:r>
                  <a:rPr lang="en-US" sz="1350" dirty="0" err="1">
                    <a:solidFill>
                      <a:prstClr val="white"/>
                    </a:solidFill>
                  </a:rPr>
                  <a:t>Git</a:t>
                </a:r>
                <a:endParaRPr lang="en-US" sz="1350" dirty="0">
                  <a:solidFill>
                    <a:prstClr val="white"/>
                  </a:solidFill>
                </a:endParaRPr>
              </a:p>
            </p:txBody>
          </p:sp>
        </p:grpSp>
        <p:grpSp>
          <p:nvGrpSpPr>
            <p:cNvPr id="7" name="Group 6"/>
            <p:cNvGrpSpPr/>
            <p:nvPr/>
          </p:nvGrpSpPr>
          <p:grpSpPr>
            <a:xfrm>
              <a:off x="7192859" y="3019169"/>
              <a:ext cx="1137319" cy="990970"/>
              <a:chOff x="7192859" y="3019169"/>
              <a:chExt cx="1137319" cy="990970"/>
            </a:xfrm>
          </p:grpSpPr>
          <p:pic>
            <p:nvPicPr>
              <p:cNvPr id="17" name="Picture 16"/>
              <p:cNvPicPr>
                <a:picLocks noChangeAspect="1"/>
              </p:cNvPicPr>
              <p:nvPr/>
            </p:nvPicPr>
            <p:blipFill>
              <a:blip r:embed="rId5">
                <a:biLevel thresh="25000"/>
              </a:blip>
              <a:stretch>
                <a:fillRect/>
              </a:stretch>
            </p:blipFill>
            <p:spPr>
              <a:xfrm>
                <a:off x="7519991" y="3019169"/>
                <a:ext cx="477968" cy="544674"/>
              </a:xfrm>
              <a:prstGeom prst="rect">
                <a:avLst/>
              </a:prstGeom>
            </p:spPr>
          </p:pic>
          <p:sp>
            <p:nvSpPr>
              <p:cNvPr id="18" name="TextBox 17"/>
              <p:cNvSpPr txBox="1"/>
              <p:nvPr/>
            </p:nvSpPr>
            <p:spPr>
              <a:xfrm>
                <a:off x="7192859" y="3610030"/>
                <a:ext cx="1137319" cy="400109"/>
              </a:xfrm>
              <a:prstGeom prst="rect">
                <a:avLst/>
              </a:prstGeom>
              <a:noFill/>
            </p:spPr>
            <p:txBody>
              <a:bodyPr wrap="none" rtlCol="0">
                <a:spAutoFit/>
              </a:bodyPr>
              <a:lstStyle/>
              <a:p>
                <a:r>
                  <a:rPr lang="en-US" sz="1350" dirty="0" err="1">
                    <a:solidFill>
                      <a:prstClr val="white"/>
                    </a:solidFill>
                  </a:rPr>
                  <a:t>BitBucket</a:t>
                </a:r>
                <a:endParaRPr lang="en-US" sz="1350" dirty="0">
                  <a:solidFill>
                    <a:prstClr val="white"/>
                  </a:solidFill>
                </a:endParaRPr>
              </a:p>
            </p:txBody>
          </p:sp>
        </p:grpSp>
        <p:grpSp>
          <p:nvGrpSpPr>
            <p:cNvPr id="8" name="Group 7"/>
            <p:cNvGrpSpPr/>
            <p:nvPr/>
          </p:nvGrpSpPr>
          <p:grpSpPr>
            <a:xfrm>
              <a:off x="2798555" y="3075034"/>
              <a:ext cx="1114750" cy="925509"/>
              <a:chOff x="2798555" y="3075034"/>
              <a:chExt cx="1114750" cy="925509"/>
            </a:xfrm>
          </p:grpSpPr>
          <p:pic>
            <p:nvPicPr>
              <p:cNvPr id="15" name="Picture 14"/>
              <p:cNvPicPr>
                <a:picLocks noChangeAspect="1"/>
              </p:cNvPicPr>
              <p:nvPr/>
            </p:nvPicPr>
            <p:blipFill>
              <a:blip r:embed="rId6">
                <a:biLevel thresh="25000"/>
              </a:blip>
              <a:stretch>
                <a:fillRect/>
              </a:stretch>
            </p:blipFill>
            <p:spPr>
              <a:xfrm>
                <a:off x="3082617" y="3075034"/>
                <a:ext cx="562315" cy="432945"/>
              </a:xfrm>
              <a:prstGeom prst="rect">
                <a:avLst/>
              </a:prstGeom>
            </p:spPr>
          </p:pic>
          <p:sp>
            <p:nvSpPr>
              <p:cNvPr id="16" name="TextBox 15"/>
              <p:cNvSpPr txBox="1"/>
              <p:nvPr/>
            </p:nvSpPr>
            <p:spPr>
              <a:xfrm>
                <a:off x="2798555" y="3600434"/>
                <a:ext cx="1114750" cy="400109"/>
              </a:xfrm>
              <a:prstGeom prst="rect">
                <a:avLst/>
              </a:prstGeom>
              <a:noFill/>
            </p:spPr>
            <p:txBody>
              <a:bodyPr wrap="none" rtlCol="0">
                <a:spAutoFit/>
              </a:bodyPr>
              <a:lstStyle/>
              <a:p>
                <a:r>
                  <a:rPr lang="en-US" sz="1350" dirty="0" err="1">
                    <a:solidFill>
                      <a:prstClr val="white"/>
                    </a:solidFill>
                  </a:rPr>
                  <a:t>CodePlex</a:t>
                </a:r>
                <a:endParaRPr lang="en-US" sz="1350" dirty="0">
                  <a:solidFill>
                    <a:prstClr val="white"/>
                  </a:solidFill>
                </a:endParaRPr>
              </a:p>
            </p:txBody>
          </p:sp>
        </p:grpSp>
        <p:grpSp>
          <p:nvGrpSpPr>
            <p:cNvPr id="9" name="Group 8"/>
            <p:cNvGrpSpPr/>
            <p:nvPr/>
          </p:nvGrpSpPr>
          <p:grpSpPr>
            <a:xfrm>
              <a:off x="8918233" y="3012187"/>
              <a:ext cx="1052254" cy="1002215"/>
              <a:chOff x="8918233" y="3012187"/>
              <a:chExt cx="1052254" cy="1002215"/>
            </a:xfrm>
          </p:grpSpPr>
          <p:pic>
            <p:nvPicPr>
              <p:cNvPr id="13" name="Picture 12"/>
              <p:cNvPicPr>
                <a:picLocks noChangeAspect="1"/>
              </p:cNvPicPr>
              <p:nvPr/>
            </p:nvPicPr>
            <p:blipFill>
              <a:blip r:embed="rId7">
                <a:biLevel thresh="25000"/>
              </a:blip>
              <a:stretch>
                <a:fillRect/>
              </a:stretch>
            </p:blipFill>
            <p:spPr>
              <a:xfrm>
                <a:off x="9148635" y="3012187"/>
                <a:ext cx="604489" cy="558639"/>
              </a:xfrm>
              <a:prstGeom prst="rect">
                <a:avLst/>
              </a:prstGeom>
            </p:spPr>
          </p:pic>
          <p:sp>
            <p:nvSpPr>
              <p:cNvPr id="14" name="Rectangle 13"/>
              <p:cNvSpPr/>
              <p:nvPr/>
            </p:nvSpPr>
            <p:spPr>
              <a:xfrm>
                <a:off x="8918233" y="3614293"/>
                <a:ext cx="1052254" cy="400109"/>
              </a:xfrm>
              <a:prstGeom prst="rect">
                <a:avLst/>
              </a:prstGeom>
            </p:spPr>
            <p:txBody>
              <a:bodyPr wrap="none">
                <a:spAutoFit/>
              </a:bodyPr>
              <a:lstStyle/>
              <a:p>
                <a:r>
                  <a:rPr lang="en-US" sz="1350" dirty="0" err="1">
                    <a:solidFill>
                      <a:prstClr val="white"/>
                    </a:solidFill>
                  </a:rPr>
                  <a:t>DropBox</a:t>
                </a:r>
                <a:endParaRPr lang="en-US" sz="1350" dirty="0">
                  <a:solidFill>
                    <a:prstClr val="white"/>
                  </a:solidFill>
                </a:endParaRPr>
              </a:p>
            </p:txBody>
          </p:sp>
        </p:grpSp>
        <p:grpSp>
          <p:nvGrpSpPr>
            <p:cNvPr id="10" name="Group 9"/>
            <p:cNvGrpSpPr/>
            <p:nvPr/>
          </p:nvGrpSpPr>
          <p:grpSpPr>
            <a:xfrm>
              <a:off x="10575675" y="3010480"/>
              <a:ext cx="586059" cy="996695"/>
              <a:chOff x="10575675" y="3010480"/>
              <a:chExt cx="586059" cy="996695"/>
            </a:xfrm>
          </p:grpSpPr>
          <p:pic>
            <p:nvPicPr>
              <p:cNvPr id="11" name="Picture 10"/>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10626081" y="3010480"/>
                <a:ext cx="447737" cy="562053"/>
              </a:xfrm>
              <a:prstGeom prst="rect">
                <a:avLst/>
              </a:prstGeom>
            </p:spPr>
          </p:pic>
          <p:sp>
            <p:nvSpPr>
              <p:cNvPr id="12" name="TextBox 11"/>
              <p:cNvSpPr txBox="1"/>
              <p:nvPr/>
            </p:nvSpPr>
            <p:spPr>
              <a:xfrm>
                <a:off x="10575675" y="3607066"/>
                <a:ext cx="586059" cy="400109"/>
              </a:xfrm>
              <a:prstGeom prst="rect">
                <a:avLst/>
              </a:prstGeom>
              <a:noFill/>
            </p:spPr>
            <p:txBody>
              <a:bodyPr wrap="none" rtlCol="0">
                <a:spAutoFit/>
              </a:bodyPr>
              <a:lstStyle/>
              <a:p>
                <a:r>
                  <a:rPr lang="en-US" sz="1350" dirty="0">
                    <a:solidFill>
                      <a:prstClr val="white"/>
                    </a:solidFill>
                  </a:rPr>
                  <a:t>FTP</a:t>
                </a:r>
              </a:p>
            </p:txBody>
          </p:sp>
        </p:grpSp>
      </p:grpSp>
    </p:spTree>
    <p:extLst>
      <p:ext uri="{BB962C8B-B14F-4D97-AF65-F5344CB8AC3E}">
        <p14:creationId xmlns:p14="http://schemas.microsoft.com/office/powerpoint/2010/main" val="27784581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52600" y="1809750"/>
            <a:ext cx="5518522" cy="769441"/>
          </a:xfrm>
          <a:prstGeom prst="rect">
            <a:avLst/>
          </a:prstGeom>
        </p:spPr>
        <p:txBody>
          <a:bodyPr wrap="square">
            <a:spAutoFit/>
          </a:bodyPr>
          <a:lstStyle/>
          <a:p>
            <a:pPr algn="ctr"/>
            <a:r>
              <a:rPr lang="en-US" sz="4400" dirty="0">
                <a:solidFill>
                  <a:prstClr val="white"/>
                </a:solidFill>
                <a:latin typeface="Segoe UI Light" panose="020B0502040204020203" pitchFamily="34" charset="0"/>
                <a:cs typeface="Segoe UI Light" panose="020B0502040204020203" pitchFamily="34" charset="0"/>
              </a:rPr>
              <a:t>Need more power?</a:t>
            </a:r>
          </a:p>
        </p:txBody>
      </p:sp>
    </p:spTree>
    <p:extLst>
      <p:ext uri="{BB962C8B-B14F-4D97-AF65-F5344CB8AC3E}">
        <p14:creationId xmlns:p14="http://schemas.microsoft.com/office/powerpoint/2010/main" val="22325790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You can scale up and down in seconds with no code changes*</a:t>
            </a:r>
          </a:p>
        </p:txBody>
      </p:sp>
      <p:grpSp>
        <p:nvGrpSpPr>
          <p:cNvPr id="7" name="Group 6"/>
          <p:cNvGrpSpPr/>
          <p:nvPr/>
        </p:nvGrpSpPr>
        <p:grpSpPr>
          <a:xfrm>
            <a:off x="304800" y="2391272"/>
            <a:ext cx="8066711" cy="422507"/>
            <a:chOff x="339034" y="1899061"/>
            <a:chExt cx="10755614" cy="563343"/>
          </a:xfrm>
        </p:grpSpPr>
        <p:grpSp>
          <p:nvGrpSpPr>
            <p:cNvPr id="8" name="Group 7"/>
            <p:cNvGrpSpPr/>
            <p:nvPr/>
          </p:nvGrpSpPr>
          <p:grpSpPr>
            <a:xfrm>
              <a:off x="2999285" y="1899062"/>
              <a:ext cx="6384569" cy="563342"/>
              <a:chOff x="2844907" y="1899062"/>
              <a:chExt cx="6384569" cy="563342"/>
            </a:xfrm>
            <a:solidFill>
              <a:srgbClr val="999999"/>
            </a:solidFill>
          </p:grpSpPr>
          <p:grpSp>
            <p:nvGrpSpPr>
              <p:cNvPr id="14" name="Group 13"/>
              <p:cNvGrpSpPr/>
              <p:nvPr/>
            </p:nvGrpSpPr>
            <p:grpSpPr>
              <a:xfrm>
                <a:off x="3540169" y="1962418"/>
                <a:ext cx="4992400" cy="396507"/>
                <a:chOff x="3290793" y="2025775"/>
                <a:chExt cx="4992400" cy="396507"/>
              </a:xfrm>
              <a:grpFill/>
            </p:grpSpPr>
            <p:sp>
              <p:nvSpPr>
                <p:cNvPr id="17" name="Rectangle 16"/>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514185" fontAlgn="base">
                    <a:spcBef>
                      <a:spcPct val="0"/>
                    </a:spcBef>
                    <a:spcAft>
                      <a:spcPct val="0"/>
                    </a:spcAft>
                  </a:pPr>
                  <a:endParaRPr lang="en-US" sz="1275" dirty="0">
                    <a:solidFill>
                      <a:srgbClr val="EDF5F8"/>
                    </a:solidFill>
                  </a:endParaRPr>
                </a:p>
              </p:txBody>
            </p:sp>
            <p:sp>
              <p:nvSpPr>
                <p:cNvPr id="18" name="Rectangle 17"/>
                <p:cNvSpPr/>
                <p:nvPr/>
              </p:nvSpPr>
              <p:spPr bwMode="auto">
                <a:xfrm>
                  <a:off x="3290794" y="2134950"/>
                  <a:ext cx="2867772" cy="196850"/>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514185" fontAlgn="base">
                    <a:spcBef>
                      <a:spcPct val="0"/>
                    </a:spcBef>
                    <a:spcAft>
                      <a:spcPct val="0"/>
                    </a:spcAft>
                  </a:pPr>
                  <a:endParaRPr lang="en-US" sz="1275" dirty="0">
                    <a:solidFill>
                      <a:srgbClr val="EDF5F8"/>
                    </a:solidFill>
                  </a:endParaRPr>
                </a:p>
              </p:txBody>
            </p:sp>
            <p:sp>
              <p:nvSpPr>
                <p:cNvPr id="19" name="Rectangle 18"/>
                <p:cNvSpPr/>
                <p:nvPr/>
              </p:nvSpPr>
              <p:spPr bwMode="auto">
                <a:xfrm>
                  <a:off x="6158565" y="2025775"/>
                  <a:ext cx="101496" cy="396507"/>
                </a:xfrm>
                <a:prstGeom prst="rect">
                  <a:avLst/>
                </a:prstGeom>
                <a:solidFill>
                  <a:srgbClr val="00B0F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514185" fontAlgn="base">
                    <a:spcBef>
                      <a:spcPct val="0"/>
                    </a:spcBef>
                    <a:spcAft>
                      <a:spcPct val="0"/>
                    </a:spcAft>
                  </a:pPr>
                  <a:endParaRPr lang="en-US" sz="1275" dirty="0">
                    <a:solidFill>
                      <a:srgbClr val="EDF5F8"/>
                    </a:solidFill>
                  </a:endParaRPr>
                </a:p>
              </p:txBody>
            </p:sp>
          </p:grpSp>
          <p:sp>
            <p:nvSpPr>
              <p:cNvPr id="15" name="TextBox 14"/>
              <p:cNvSpPr txBox="1"/>
              <p:nvPr/>
            </p:nvSpPr>
            <p:spPr>
              <a:xfrm>
                <a:off x="2844907" y="1899062"/>
                <a:ext cx="593767" cy="553998"/>
              </a:xfrm>
              <a:prstGeom prst="rect">
                <a:avLst/>
              </a:prstGeom>
              <a:noFill/>
              <a:ln w="19050">
                <a:solidFill>
                  <a:schemeClr val="bg2">
                    <a:lumMod val="75000"/>
                  </a:schemeClr>
                </a:solidFill>
              </a:ln>
            </p:spPr>
            <p:txBody>
              <a:bodyPr wrap="square" rtlCol="0">
                <a:spAutoFit/>
              </a:bodyPr>
              <a:lstStyle/>
              <a:p>
                <a:pPr algn="ctr"/>
                <a:r>
                  <a:rPr lang="en-US" sz="2100" dirty="0">
                    <a:solidFill>
                      <a:srgbClr val="2C75A2"/>
                    </a:solidFill>
                  </a:rPr>
                  <a:t>1</a:t>
                </a:r>
              </a:p>
            </p:txBody>
          </p:sp>
          <p:sp>
            <p:nvSpPr>
              <p:cNvPr id="16" name="TextBox 15"/>
              <p:cNvSpPr txBox="1"/>
              <p:nvPr/>
            </p:nvSpPr>
            <p:spPr>
              <a:xfrm>
                <a:off x="8635709" y="1908406"/>
                <a:ext cx="593767" cy="553998"/>
              </a:xfrm>
              <a:prstGeom prst="rect">
                <a:avLst/>
              </a:prstGeom>
              <a:noFill/>
              <a:ln w="19050">
                <a:solidFill>
                  <a:schemeClr val="bg2">
                    <a:lumMod val="75000"/>
                  </a:schemeClr>
                </a:solidFill>
              </a:ln>
            </p:spPr>
            <p:txBody>
              <a:bodyPr wrap="square" rtlCol="0">
                <a:spAutoFit/>
              </a:bodyPr>
              <a:lstStyle/>
              <a:p>
                <a:pPr algn="ctr"/>
                <a:r>
                  <a:rPr lang="en-US" sz="2100" dirty="0">
                    <a:solidFill>
                      <a:srgbClr val="2C75A2"/>
                    </a:solidFill>
                  </a:rPr>
                  <a:t>6</a:t>
                </a:r>
              </a:p>
            </p:txBody>
          </p:sp>
        </p:grpSp>
        <p:sp>
          <p:nvSpPr>
            <p:cNvPr id="9" name="TextBox 8"/>
            <p:cNvSpPr txBox="1"/>
            <p:nvPr/>
          </p:nvSpPr>
          <p:spPr>
            <a:xfrm>
              <a:off x="339034" y="1899061"/>
              <a:ext cx="2387833" cy="533481"/>
            </a:xfrm>
            <a:prstGeom prst="rect">
              <a:avLst/>
            </a:prstGeom>
            <a:noFill/>
          </p:spPr>
          <p:txBody>
            <a:bodyPr wrap="none" rtlCol="0">
              <a:spAutoFit/>
            </a:bodyPr>
            <a:lstStyle/>
            <a:p>
              <a:r>
                <a:rPr lang="en-US" sz="2000" dirty="0">
                  <a:solidFill>
                    <a:srgbClr val="2C75A2"/>
                  </a:solidFill>
                  <a:latin typeface="Segoe UI Light" panose="020B0502040204020203" pitchFamily="34" charset="0"/>
                  <a:cs typeface="Segoe UI Light" panose="020B0502040204020203" pitchFamily="34" charset="0"/>
                </a:rPr>
                <a:t>Instance Count</a:t>
              </a:r>
            </a:p>
          </p:txBody>
        </p:sp>
        <p:sp>
          <p:nvSpPr>
            <p:cNvPr id="13" name="TextBox 12"/>
            <p:cNvSpPr txBox="1"/>
            <p:nvPr/>
          </p:nvSpPr>
          <p:spPr>
            <a:xfrm>
              <a:off x="9486771" y="1908406"/>
              <a:ext cx="1607877" cy="553998"/>
            </a:xfrm>
            <a:prstGeom prst="rect">
              <a:avLst/>
            </a:prstGeom>
            <a:noFill/>
          </p:spPr>
          <p:txBody>
            <a:bodyPr wrap="none" rtlCol="0">
              <a:spAutoFit/>
            </a:bodyPr>
            <a:lstStyle/>
            <a:p>
              <a:r>
                <a:rPr lang="en-US" sz="2100" dirty="0">
                  <a:solidFill>
                    <a:srgbClr val="2C75A2"/>
                  </a:solidFill>
                  <a:latin typeface="Segoe UI Light" panose="020B0502040204020203" pitchFamily="34" charset="0"/>
                  <a:cs typeface="Segoe UI Light" panose="020B0502040204020203" pitchFamily="34" charset="0"/>
                </a:rPr>
                <a:t>Instances</a:t>
              </a:r>
            </a:p>
          </p:txBody>
        </p:sp>
      </p:grpSp>
      <p:sp>
        <p:nvSpPr>
          <p:cNvPr id="4" name="Text Placeholder 3"/>
          <p:cNvSpPr>
            <a:spLocks noGrp="1"/>
          </p:cNvSpPr>
          <p:nvPr>
            <p:ph type="body" sz="quarter" idx="10"/>
          </p:nvPr>
        </p:nvSpPr>
        <p:spPr>
          <a:xfrm>
            <a:off x="201930" y="4264028"/>
            <a:ext cx="8740142" cy="1291468"/>
          </a:xfrm>
        </p:spPr>
        <p:txBody>
          <a:bodyPr/>
          <a:lstStyle/>
          <a:p>
            <a:r>
              <a:rPr lang="en-CA" sz="2400" dirty="0" smtClean="0"/>
              <a:t>*You </a:t>
            </a:r>
            <a:r>
              <a:rPr lang="en-CA" sz="2400" dirty="0"/>
              <a:t>need the BASIC web hosting plan to support manual scaling, this is not available with the FREE web hosting plan</a:t>
            </a:r>
          </a:p>
          <a:p>
            <a:endParaRPr lang="en-CA" dirty="0"/>
          </a:p>
        </p:txBody>
      </p:sp>
    </p:spTree>
    <p:extLst>
      <p:ext uri="{BB962C8B-B14F-4D97-AF65-F5344CB8AC3E}">
        <p14:creationId xmlns:p14="http://schemas.microsoft.com/office/powerpoint/2010/main" val="299273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52600" y="1809750"/>
            <a:ext cx="5518522" cy="1446550"/>
          </a:xfrm>
          <a:prstGeom prst="rect">
            <a:avLst/>
          </a:prstGeom>
        </p:spPr>
        <p:txBody>
          <a:bodyPr wrap="square">
            <a:spAutoFit/>
          </a:bodyPr>
          <a:lstStyle/>
          <a:p>
            <a:pPr algn="ctr"/>
            <a:r>
              <a:rPr lang="en-CA" sz="4400" dirty="0">
                <a:solidFill>
                  <a:prstClr val="white"/>
                </a:solidFill>
                <a:latin typeface="Segoe UI Light" panose="020B0502040204020203" pitchFamily="34" charset="0"/>
                <a:cs typeface="Segoe UI Light" panose="020B0502040204020203" pitchFamily="34" charset="0"/>
              </a:rPr>
              <a:t>Doing it manually isn't always </a:t>
            </a:r>
            <a:r>
              <a:rPr lang="en-CA" sz="4400" dirty="0" smtClean="0">
                <a:solidFill>
                  <a:prstClr val="white"/>
                </a:solidFill>
                <a:latin typeface="Segoe UI Light" panose="020B0502040204020203" pitchFamily="34" charset="0"/>
                <a:cs typeface="Segoe UI Light" panose="020B0502040204020203" pitchFamily="34" charset="0"/>
              </a:rPr>
              <a:t>practical.</a:t>
            </a:r>
            <a:endParaRPr lang="en-US" sz="4400" dirty="0">
              <a:solidFill>
                <a:prstClr val="whit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13724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2134022" y="3567662"/>
            <a:ext cx="1629597" cy="1050057"/>
          </a:xfrm>
          <a:prstGeom prst="rect">
            <a:avLst/>
          </a:prstGeom>
        </p:spPr>
      </p:pic>
      <p:pic>
        <p:nvPicPr>
          <p:cNvPr id="31" name="Picture 30"/>
          <p:cNvPicPr>
            <a:picLocks noChangeAspect="1"/>
          </p:cNvPicPr>
          <p:nvPr/>
        </p:nvPicPr>
        <p:blipFill>
          <a:blip r:embed="rId3"/>
          <a:stretch>
            <a:fillRect/>
          </a:stretch>
        </p:blipFill>
        <p:spPr>
          <a:xfrm>
            <a:off x="4957127" y="0"/>
            <a:ext cx="4186874" cy="2710543"/>
          </a:xfrm>
          <a:prstGeom prst="rect">
            <a:avLst/>
          </a:prstGeom>
        </p:spPr>
      </p:pic>
      <p:pic>
        <p:nvPicPr>
          <p:cNvPr id="32" name="Picture 31"/>
          <p:cNvPicPr>
            <a:picLocks noChangeAspect="1"/>
          </p:cNvPicPr>
          <p:nvPr/>
        </p:nvPicPr>
        <p:blipFill>
          <a:blip r:embed="rId4"/>
          <a:stretch>
            <a:fillRect/>
          </a:stretch>
        </p:blipFill>
        <p:spPr>
          <a:xfrm>
            <a:off x="6235735" y="200668"/>
            <a:ext cx="2495663" cy="1610985"/>
          </a:xfrm>
          <a:prstGeom prst="rect">
            <a:avLst/>
          </a:prstGeom>
        </p:spPr>
      </p:pic>
      <p:pic>
        <p:nvPicPr>
          <p:cNvPr id="33" name="Picture 32"/>
          <p:cNvPicPr>
            <a:picLocks noChangeAspect="1"/>
          </p:cNvPicPr>
          <p:nvPr/>
        </p:nvPicPr>
        <p:blipFill>
          <a:blip r:embed="rId5"/>
          <a:stretch>
            <a:fillRect/>
          </a:stretch>
        </p:blipFill>
        <p:spPr>
          <a:xfrm>
            <a:off x="2559002" y="1172052"/>
            <a:ext cx="5003315" cy="3232912"/>
          </a:xfrm>
          <a:prstGeom prst="rect">
            <a:avLst/>
          </a:prstGeom>
        </p:spPr>
      </p:pic>
      <p:pic>
        <p:nvPicPr>
          <p:cNvPr id="34" name="Picture 33"/>
          <p:cNvPicPr>
            <a:picLocks noChangeAspect="1"/>
          </p:cNvPicPr>
          <p:nvPr/>
        </p:nvPicPr>
        <p:blipFill>
          <a:blip r:embed="rId6"/>
          <a:stretch>
            <a:fillRect/>
          </a:stretch>
        </p:blipFill>
        <p:spPr>
          <a:xfrm>
            <a:off x="3957534" y="-280151"/>
            <a:ext cx="5448053" cy="3529724"/>
          </a:xfrm>
          <a:prstGeom prst="rect">
            <a:avLst/>
          </a:prstGeom>
        </p:spPr>
      </p:pic>
      <p:grpSp>
        <p:nvGrpSpPr>
          <p:cNvPr id="35" name="Group 34"/>
          <p:cNvGrpSpPr/>
          <p:nvPr/>
        </p:nvGrpSpPr>
        <p:grpSpPr>
          <a:xfrm>
            <a:off x="3906321" y="535022"/>
            <a:ext cx="2034231" cy="3030094"/>
            <a:chOff x="768089" y="-1605208"/>
            <a:chExt cx="3768750" cy="5613751"/>
          </a:xfrm>
        </p:grpSpPr>
        <p:pic>
          <p:nvPicPr>
            <p:cNvPr id="36" name="Picture 35"/>
            <p:cNvPicPr>
              <a:picLocks noChangeAspect="1"/>
            </p:cNvPicPr>
            <p:nvPr/>
          </p:nvPicPr>
          <p:blipFill>
            <a:blip r:embed="rId7"/>
            <a:stretch>
              <a:fillRect/>
            </a:stretch>
          </p:blipFill>
          <p:spPr>
            <a:xfrm>
              <a:off x="768089" y="-1605208"/>
              <a:ext cx="3768750" cy="5613751"/>
            </a:xfrm>
            <a:prstGeom prst="rect">
              <a:avLst/>
            </a:prstGeom>
          </p:spPr>
        </p:pic>
        <p:pic>
          <p:nvPicPr>
            <p:cNvPr id="37" name="Picture 36"/>
            <p:cNvPicPr>
              <a:picLocks noChangeAspect="1"/>
            </p:cNvPicPr>
            <p:nvPr/>
          </p:nvPicPr>
          <p:blipFill>
            <a:blip r:embed="rId8"/>
            <a:stretch>
              <a:fillRect/>
            </a:stretch>
          </p:blipFill>
          <p:spPr>
            <a:xfrm>
              <a:off x="1755198" y="534480"/>
              <a:ext cx="1361250" cy="1800000"/>
            </a:xfrm>
            <a:prstGeom prst="rect">
              <a:avLst/>
            </a:prstGeom>
          </p:spPr>
        </p:pic>
      </p:grpSp>
      <p:pic>
        <p:nvPicPr>
          <p:cNvPr id="38" name="Picture 37"/>
          <p:cNvPicPr>
            <a:picLocks noChangeAspect="1"/>
          </p:cNvPicPr>
          <p:nvPr/>
        </p:nvPicPr>
        <p:blipFill>
          <a:blip r:embed="rId9"/>
          <a:stretch>
            <a:fillRect/>
          </a:stretch>
        </p:blipFill>
        <p:spPr>
          <a:xfrm>
            <a:off x="7617103" y="1892966"/>
            <a:ext cx="1101365" cy="711441"/>
          </a:xfrm>
          <a:prstGeom prst="rect">
            <a:avLst/>
          </a:prstGeom>
        </p:spPr>
      </p:pic>
      <p:pic>
        <p:nvPicPr>
          <p:cNvPr id="39" name="Picture 38"/>
          <p:cNvPicPr>
            <a:picLocks noChangeAspect="1"/>
          </p:cNvPicPr>
          <p:nvPr/>
        </p:nvPicPr>
        <p:blipFill>
          <a:blip r:embed="rId10"/>
          <a:stretch>
            <a:fillRect/>
          </a:stretch>
        </p:blipFill>
        <p:spPr>
          <a:xfrm>
            <a:off x="1" y="2807257"/>
            <a:ext cx="3616777" cy="2343496"/>
          </a:xfrm>
          <a:prstGeom prst="rect">
            <a:avLst/>
          </a:prstGeom>
        </p:spPr>
      </p:pic>
      <p:pic>
        <p:nvPicPr>
          <p:cNvPr id="40" name="Picture 39"/>
          <p:cNvPicPr>
            <a:picLocks noChangeAspect="1"/>
          </p:cNvPicPr>
          <p:nvPr/>
        </p:nvPicPr>
        <p:blipFill>
          <a:blip r:embed="rId11"/>
          <a:stretch>
            <a:fillRect/>
          </a:stretch>
        </p:blipFill>
        <p:spPr>
          <a:xfrm>
            <a:off x="193483" y="4280827"/>
            <a:ext cx="1110921" cy="717470"/>
          </a:xfrm>
          <a:prstGeom prst="rect">
            <a:avLst/>
          </a:prstGeom>
        </p:spPr>
      </p:pic>
      <p:grpSp>
        <p:nvGrpSpPr>
          <p:cNvPr id="41" name="Group 40"/>
          <p:cNvGrpSpPr/>
          <p:nvPr/>
        </p:nvGrpSpPr>
        <p:grpSpPr>
          <a:xfrm>
            <a:off x="7882176" y="291160"/>
            <a:ext cx="701092" cy="828563"/>
            <a:chOff x="7012021" y="-1253215"/>
            <a:chExt cx="1237500" cy="1462500"/>
          </a:xfrm>
        </p:grpSpPr>
        <p:pic>
          <p:nvPicPr>
            <p:cNvPr id="42" name="Picture 41"/>
            <p:cNvPicPr>
              <a:picLocks noChangeAspect="1"/>
            </p:cNvPicPr>
            <p:nvPr/>
          </p:nvPicPr>
          <p:blipFill>
            <a:blip r:embed="rId12"/>
            <a:stretch>
              <a:fillRect/>
            </a:stretch>
          </p:blipFill>
          <p:spPr>
            <a:xfrm>
              <a:off x="7012021" y="-1253215"/>
              <a:ext cx="1237500" cy="1462500"/>
            </a:xfrm>
            <a:prstGeom prst="rect">
              <a:avLst/>
            </a:prstGeom>
          </p:spPr>
        </p:pic>
        <p:pic>
          <p:nvPicPr>
            <p:cNvPr id="43" name="Picture 4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44" name="TextBox 43"/>
          <p:cNvSpPr txBox="1"/>
          <p:nvPr/>
        </p:nvSpPr>
        <p:spPr>
          <a:xfrm>
            <a:off x="435769" y="1243479"/>
            <a:ext cx="2700338" cy="553998"/>
          </a:xfrm>
          <a:prstGeom prst="rect">
            <a:avLst/>
          </a:prstGeom>
          <a:noFill/>
        </p:spPr>
        <p:txBody>
          <a:bodyPr wrap="square" rtlCol="0">
            <a:spAutoFit/>
          </a:bodyPr>
          <a:lstStyle/>
          <a:p>
            <a:r>
              <a:rPr lang="en-US" sz="3000" dirty="0" err="1">
                <a:solidFill>
                  <a:schemeClr val="bg1"/>
                </a:solidFill>
                <a:latin typeface="Segoe UI Light" panose="020B0502040204020203" pitchFamily="34" charset="0"/>
                <a:cs typeface="Segoe UI Light" panose="020B0502040204020203" pitchFamily="34" charset="0"/>
              </a:rPr>
              <a:t>AutoScale</a:t>
            </a:r>
            <a:endParaRPr lang="en-US" sz="3000" dirty="0">
              <a:solidFill>
                <a:schemeClr val="bg1"/>
              </a:solidFill>
              <a:latin typeface="Segoe UI Light" panose="020B0502040204020203" pitchFamily="34" charset="0"/>
              <a:cs typeface="Segoe UI Light" panose="020B0502040204020203" pitchFamily="34" charset="0"/>
            </a:endParaRPr>
          </a:p>
        </p:txBody>
      </p:sp>
      <p:pic>
        <p:nvPicPr>
          <p:cNvPr id="45" name="Picture 44"/>
          <p:cNvPicPr>
            <a:picLocks noChangeAspect="1"/>
          </p:cNvPicPr>
          <p:nvPr/>
        </p:nvPicPr>
        <p:blipFill>
          <a:blip r:embed="rId14"/>
          <a:stretch>
            <a:fillRect/>
          </a:stretch>
        </p:blipFill>
        <p:spPr>
          <a:xfrm>
            <a:off x="161505" y="2476662"/>
            <a:ext cx="1569375" cy="1755000"/>
          </a:xfrm>
          <a:prstGeom prst="rect">
            <a:avLst/>
          </a:prstGeom>
        </p:spPr>
      </p:pic>
      <p:pic>
        <p:nvPicPr>
          <p:cNvPr id="46" name="Picture 45"/>
          <p:cNvPicPr>
            <a:picLocks noChangeAspect="1"/>
          </p:cNvPicPr>
          <p:nvPr/>
        </p:nvPicPr>
        <p:blipFill>
          <a:blip r:embed="rId12"/>
          <a:stretch>
            <a:fillRect/>
          </a:stretch>
        </p:blipFill>
        <p:spPr>
          <a:xfrm>
            <a:off x="1085708" y="3782821"/>
            <a:ext cx="928125" cy="1096875"/>
          </a:xfrm>
          <a:prstGeom prst="rect">
            <a:avLst/>
          </a:prstGeom>
        </p:spPr>
      </p:pic>
      <p:pic>
        <p:nvPicPr>
          <p:cNvPr id="47" name="Picture 46"/>
          <p:cNvPicPr>
            <a:picLocks noChangeAspect="1"/>
          </p:cNvPicPr>
          <p:nvPr/>
        </p:nvPicPr>
        <p:blipFill>
          <a:blip r:embed="rId15"/>
          <a:stretch>
            <a:fillRect/>
          </a:stretch>
        </p:blipFill>
        <p:spPr>
          <a:xfrm>
            <a:off x="2091607" y="3720684"/>
            <a:ext cx="335906" cy="918143"/>
          </a:xfrm>
          <a:prstGeom prst="rect">
            <a:avLst/>
          </a:prstGeom>
        </p:spPr>
      </p:pic>
      <p:pic>
        <p:nvPicPr>
          <p:cNvPr id="48" name="Picture 47"/>
          <p:cNvPicPr>
            <a:picLocks noChangeAspect="1"/>
          </p:cNvPicPr>
          <p:nvPr/>
        </p:nvPicPr>
        <p:blipFill>
          <a:blip r:embed="rId16"/>
          <a:stretch>
            <a:fillRect/>
          </a:stretch>
        </p:blipFill>
        <p:spPr>
          <a:xfrm>
            <a:off x="3455644" y="2701430"/>
            <a:ext cx="1755000" cy="1105313"/>
          </a:xfrm>
          <a:prstGeom prst="rect">
            <a:avLst/>
          </a:prstGeom>
        </p:spPr>
      </p:pic>
      <p:grpSp>
        <p:nvGrpSpPr>
          <p:cNvPr id="49" name="Group 48"/>
          <p:cNvGrpSpPr/>
          <p:nvPr/>
        </p:nvGrpSpPr>
        <p:grpSpPr>
          <a:xfrm>
            <a:off x="7340676" y="-59844"/>
            <a:ext cx="701092" cy="828563"/>
            <a:chOff x="9827324" y="-40038"/>
            <a:chExt cx="934789" cy="1104751"/>
          </a:xfrm>
        </p:grpSpPr>
        <p:pic>
          <p:nvPicPr>
            <p:cNvPr id="50" name="Picture 49"/>
            <p:cNvPicPr>
              <a:picLocks noChangeAspect="1"/>
            </p:cNvPicPr>
            <p:nvPr/>
          </p:nvPicPr>
          <p:blipFill>
            <a:blip r:embed="rId12"/>
            <a:stretch>
              <a:fillRect/>
            </a:stretch>
          </p:blipFill>
          <p:spPr>
            <a:xfrm>
              <a:off x="9827324" y="-40038"/>
              <a:ext cx="934789" cy="1104751"/>
            </a:xfrm>
            <a:prstGeom prst="rect">
              <a:avLst/>
            </a:prstGeom>
          </p:spPr>
        </p:pic>
        <p:pic>
          <p:nvPicPr>
            <p:cNvPr id="51" name="Picture 50"/>
            <p:cNvPicPr>
              <a:picLocks noChangeAspect="1"/>
            </p:cNvPicPr>
            <p:nvPr/>
          </p:nvPicPr>
          <p:blipFill>
            <a:blip r:embed="rId17"/>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4973880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31285" y="3110070"/>
            <a:ext cx="1629597" cy="1050057"/>
          </a:xfrm>
          <a:prstGeom prst="rect">
            <a:avLst/>
          </a:prstGeom>
        </p:spPr>
      </p:pic>
      <p:pic>
        <p:nvPicPr>
          <p:cNvPr id="4" name="Picture 3"/>
          <p:cNvPicPr>
            <a:picLocks noChangeAspect="1"/>
          </p:cNvPicPr>
          <p:nvPr/>
        </p:nvPicPr>
        <p:blipFill>
          <a:blip r:embed="rId2"/>
          <a:stretch>
            <a:fillRect/>
          </a:stretch>
        </p:blipFill>
        <p:spPr>
          <a:xfrm>
            <a:off x="2134022" y="3567662"/>
            <a:ext cx="1629597" cy="1050057"/>
          </a:xfrm>
          <a:prstGeom prst="rect">
            <a:avLst/>
          </a:prstGeom>
        </p:spPr>
      </p:pic>
      <p:pic>
        <p:nvPicPr>
          <p:cNvPr id="5" name="Picture 4"/>
          <p:cNvPicPr>
            <a:picLocks noChangeAspect="1"/>
          </p:cNvPicPr>
          <p:nvPr/>
        </p:nvPicPr>
        <p:blipFill>
          <a:blip r:embed="rId3"/>
          <a:stretch>
            <a:fillRect/>
          </a:stretch>
        </p:blipFill>
        <p:spPr>
          <a:xfrm>
            <a:off x="4957127" y="0"/>
            <a:ext cx="4186874" cy="2710543"/>
          </a:xfrm>
          <a:prstGeom prst="rect">
            <a:avLst/>
          </a:prstGeom>
        </p:spPr>
      </p:pic>
      <p:pic>
        <p:nvPicPr>
          <p:cNvPr id="6" name="Picture 5"/>
          <p:cNvPicPr>
            <a:picLocks noChangeAspect="1"/>
          </p:cNvPicPr>
          <p:nvPr/>
        </p:nvPicPr>
        <p:blipFill>
          <a:blip r:embed="rId4"/>
          <a:stretch>
            <a:fillRect/>
          </a:stretch>
        </p:blipFill>
        <p:spPr>
          <a:xfrm>
            <a:off x="6235735" y="200668"/>
            <a:ext cx="2495663" cy="1610985"/>
          </a:xfrm>
          <a:prstGeom prst="rect">
            <a:avLst/>
          </a:prstGeom>
        </p:spPr>
      </p:pic>
      <p:pic>
        <p:nvPicPr>
          <p:cNvPr id="7" name="Picture 6"/>
          <p:cNvPicPr>
            <a:picLocks noChangeAspect="1"/>
          </p:cNvPicPr>
          <p:nvPr/>
        </p:nvPicPr>
        <p:blipFill>
          <a:blip r:embed="rId5"/>
          <a:stretch>
            <a:fillRect/>
          </a:stretch>
        </p:blipFill>
        <p:spPr>
          <a:xfrm>
            <a:off x="2559002" y="1123950"/>
            <a:ext cx="5003315" cy="3232912"/>
          </a:xfrm>
          <a:prstGeom prst="rect">
            <a:avLst/>
          </a:prstGeom>
        </p:spPr>
      </p:pic>
      <p:pic>
        <p:nvPicPr>
          <p:cNvPr id="8" name="Picture 7"/>
          <p:cNvPicPr>
            <a:picLocks noChangeAspect="1"/>
          </p:cNvPicPr>
          <p:nvPr/>
        </p:nvPicPr>
        <p:blipFill>
          <a:blip r:embed="rId6"/>
          <a:stretch>
            <a:fillRect/>
          </a:stretch>
        </p:blipFill>
        <p:spPr>
          <a:xfrm>
            <a:off x="3957534" y="-280151"/>
            <a:ext cx="5448053" cy="3529724"/>
          </a:xfrm>
          <a:prstGeom prst="rect">
            <a:avLst/>
          </a:prstGeom>
        </p:spPr>
      </p:pic>
      <p:pic>
        <p:nvPicPr>
          <p:cNvPr id="9" name="Picture 8"/>
          <p:cNvPicPr>
            <a:picLocks noChangeAspect="1"/>
          </p:cNvPicPr>
          <p:nvPr/>
        </p:nvPicPr>
        <p:blipFill>
          <a:blip r:embed="rId7"/>
          <a:stretch>
            <a:fillRect/>
          </a:stretch>
        </p:blipFill>
        <p:spPr>
          <a:xfrm>
            <a:off x="7617103" y="1892966"/>
            <a:ext cx="1101365" cy="711441"/>
          </a:xfrm>
          <a:prstGeom prst="rect">
            <a:avLst/>
          </a:prstGeom>
        </p:spPr>
      </p:pic>
      <p:pic>
        <p:nvPicPr>
          <p:cNvPr id="10" name="Picture 9"/>
          <p:cNvPicPr>
            <a:picLocks noChangeAspect="1"/>
          </p:cNvPicPr>
          <p:nvPr/>
        </p:nvPicPr>
        <p:blipFill>
          <a:blip r:embed="rId8"/>
          <a:stretch>
            <a:fillRect/>
          </a:stretch>
        </p:blipFill>
        <p:spPr>
          <a:xfrm>
            <a:off x="1" y="2807257"/>
            <a:ext cx="3616777" cy="2343496"/>
          </a:xfrm>
          <a:prstGeom prst="rect">
            <a:avLst/>
          </a:prstGeom>
        </p:spPr>
      </p:pic>
      <p:pic>
        <p:nvPicPr>
          <p:cNvPr id="11" name="Picture 10"/>
          <p:cNvPicPr>
            <a:picLocks noChangeAspect="1"/>
          </p:cNvPicPr>
          <p:nvPr/>
        </p:nvPicPr>
        <p:blipFill>
          <a:blip r:embed="rId9"/>
          <a:stretch>
            <a:fillRect/>
          </a:stretch>
        </p:blipFill>
        <p:spPr>
          <a:xfrm>
            <a:off x="193483" y="4280827"/>
            <a:ext cx="1110921" cy="717470"/>
          </a:xfrm>
          <a:prstGeom prst="rect">
            <a:avLst/>
          </a:prstGeom>
        </p:spPr>
      </p:pic>
      <p:grpSp>
        <p:nvGrpSpPr>
          <p:cNvPr id="12" name="Group 11"/>
          <p:cNvGrpSpPr/>
          <p:nvPr/>
        </p:nvGrpSpPr>
        <p:grpSpPr>
          <a:xfrm>
            <a:off x="7882176" y="291160"/>
            <a:ext cx="701092" cy="828563"/>
            <a:chOff x="7012021" y="-1253215"/>
            <a:chExt cx="1237500" cy="1462500"/>
          </a:xfrm>
        </p:grpSpPr>
        <p:pic>
          <p:nvPicPr>
            <p:cNvPr id="13" name="Picture 12"/>
            <p:cNvPicPr>
              <a:picLocks noChangeAspect="1"/>
            </p:cNvPicPr>
            <p:nvPr/>
          </p:nvPicPr>
          <p:blipFill>
            <a:blip r:embed="rId10"/>
            <a:stretch>
              <a:fillRect/>
            </a:stretch>
          </p:blipFill>
          <p:spPr>
            <a:xfrm>
              <a:off x="7012021" y="-1253215"/>
              <a:ext cx="1237500" cy="1462500"/>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15" name="Picture 14"/>
          <p:cNvPicPr>
            <a:picLocks noChangeAspect="1"/>
          </p:cNvPicPr>
          <p:nvPr/>
        </p:nvPicPr>
        <p:blipFill>
          <a:blip r:embed="rId12"/>
          <a:stretch>
            <a:fillRect/>
          </a:stretch>
        </p:blipFill>
        <p:spPr>
          <a:xfrm>
            <a:off x="161505" y="2476662"/>
            <a:ext cx="1569375" cy="1755000"/>
          </a:xfrm>
          <a:prstGeom prst="rect">
            <a:avLst/>
          </a:prstGeom>
        </p:spPr>
      </p:pic>
      <p:pic>
        <p:nvPicPr>
          <p:cNvPr id="16" name="Picture 15"/>
          <p:cNvPicPr>
            <a:picLocks noChangeAspect="1"/>
          </p:cNvPicPr>
          <p:nvPr/>
        </p:nvPicPr>
        <p:blipFill>
          <a:blip r:embed="rId10"/>
          <a:stretch>
            <a:fillRect/>
          </a:stretch>
        </p:blipFill>
        <p:spPr>
          <a:xfrm>
            <a:off x="1085708" y="3782821"/>
            <a:ext cx="928125" cy="1096875"/>
          </a:xfrm>
          <a:prstGeom prst="rect">
            <a:avLst/>
          </a:prstGeom>
        </p:spPr>
      </p:pic>
      <p:pic>
        <p:nvPicPr>
          <p:cNvPr id="17" name="Picture 16"/>
          <p:cNvPicPr>
            <a:picLocks noChangeAspect="1"/>
          </p:cNvPicPr>
          <p:nvPr/>
        </p:nvPicPr>
        <p:blipFill>
          <a:blip r:embed="rId13"/>
          <a:stretch>
            <a:fillRect/>
          </a:stretch>
        </p:blipFill>
        <p:spPr>
          <a:xfrm>
            <a:off x="2091607" y="3720684"/>
            <a:ext cx="335906" cy="918143"/>
          </a:xfrm>
          <a:prstGeom prst="rect">
            <a:avLst/>
          </a:prstGeom>
        </p:spPr>
      </p:pic>
      <p:grpSp>
        <p:nvGrpSpPr>
          <p:cNvPr id="18" name="Group 17"/>
          <p:cNvGrpSpPr/>
          <p:nvPr/>
        </p:nvGrpSpPr>
        <p:grpSpPr>
          <a:xfrm>
            <a:off x="1828800" y="-857250"/>
            <a:ext cx="2034231" cy="3030094"/>
            <a:chOff x="768089" y="-1605208"/>
            <a:chExt cx="3768750" cy="5613751"/>
          </a:xfrm>
        </p:grpSpPr>
        <p:pic>
          <p:nvPicPr>
            <p:cNvPr id="19" name="Picture 18"/>
            <p:cNvPicPr>
              <a:picLocks noChangeAspect="1"/>
            </p:cNvPicPr>
            <p:nvPr/>
          </p:nvPicPr>
          <p:blipFill>
            <a:blip r:embed="rId14"/>
            <a:stretch>
              <a:fillRect/>
            </a:stretch>
          </p:blipFill>
          <p:spPr>
            <a:xfrm>
              <a:off x="768089" y="-1605208"/>
              <a:ext cx="3768750" cy="5613751"/>
            </a:xfrm>
            <a:prstGeom prst="rect">
              <a:avLst/>
            </a:prstGeom>
          </p:spPr>
        </p:pic>
        <p:pic>
          <p:nvPicPr>
            <p:cNvPr id="20" name="Picture 19"/>
            <p:cNvPicPr>
              <a:picLocks noChangeAspect="1"/>
            </p:cNvPicPr>
            <p:nvPr/>
          </p:nvPicPr>
          <p:blipFill>
            <a:blip r:embed="rId15"/>
            <a:stretch>
              <a:fillRect/>
            </a:stretch>
          </p:blipFill>
          <p:spPr>
            <a:xfrm>
              <a:off x="1755198" y="534480"/>
              <a:ext cx="1361250" cy="1800000"/>
            </a:xfrm>
            <a:prstGeom prst="rect">
              <a:avLst/>
            </a:prstGeom>
          </p:spPr>
        </p:pic>
      </p:grpSp>
      <p:grpSp>
        <p:nvGrpSpPr>
          <p:cNvPr id="21" name="Group 20"/>
          <p:cNvGrpSpPr/>
          <p:nvPr/>
        </p:nvGrpSpPr>
        <p:grpSpPr>
          <a:xfrm>
            <a:off x="3780064" y="416379"/>
            <a:ext cx="2034231" cy="3030094"/>
            <a:chOff x="768089" y="-1605208"/>
            <a:chExt cx="3768750" cy="5613751"/>
          </a:xfrm>
        </p:grpSpPr>
        <p:pic>
          <p:nvPicPr>
            <p:cNvPr id="22" name="Picture 21"/>
            <p:cNvPicPr>
              <a:picLocks noChangeAspect="1"/>
            </p:cNvPicPr>
            <p:nvPr/>
          </p:nvPicPr>
          <p:blipFill>
            <a:blip r:embed="rId14"/>
            <a:stretch>
              <a:fillRect/>
            </a:stretch>
          </p:blipFill>
          <p:spPr>
            <a:xfrm>
              <a:off x="768089" y="-1605208"/>
              <a:ext cx="3768750" cy="5613751"/>
            </a:xfrm>
            <a:prstGeom prst="rect">
              <a:avLst/>
            </a:prstGeom>
          </p:spPr>
        </p:pic>
        <p:pic>
          <p:nvPicPr>
            <p:cNvPr id="23" name="Picture 22"/>
            <p:cNvPicPr>
              <a:picLocks noChangeAspect="1"/>
            </p:cNvPicPr>
            <p:nvPr/>
          </p:nvPicPr>
          <p:blipFill>
            <a:blip r:embed="rId15"/>
            <a:stretch>
              <a:fillRect/>
            </a:stretch>
          </p:blipFill>
          <p:spPr>
            <a:xfrm>
              <a:off x="1755198" y="534480"/>
              <a:ext cx="1361250" cy="1800000"/>
            </a:xfrm>
            <a:prstGeom prst="rect">
              <a:avLst/>
            </a:prstGeom>
          </p:spPr>
        </p:pic>
      </p:grpSp>
      <p:grpSp>
        <p:nvGrpSpPr>
          <p:cNvPr id="24" name="Group 23"/>
          <p:cNvGrpSpPr/>
          <p:nvPr/>
        </p:nvGrpSpPr>
        <p:grpSpPr>
          <a:xfrm>
            <a:off x="5706835" y="1698172"/>
            <a:ext cx="2034231" cy="3030094"/>
            <a:chOff x="768089" y="-1605208"/>
            <a:chExt cx="3768750" cy="5613751"/>
          </a:xfrm>
        </p:grpSpPr>
        <p:pic>
          <p:nvPicPr>
            <p:cNvPr id="25" name="Picture 24"/>
            <p:cNvPicPr>
              <a:picLocks noChangeAspect="1"/>
            </p:cNvPicPr>
            <p:nvPr/>
          </p:nvPicPr>
          <p:blipFill>
            <a:blip r:embed="rId14"/>
            <a:stretch>
              <a:fillRect/>
            </a:stretch>
          </p:blipFill>
          <p:spPr>
            <a:xfrm>
              <a:off x="768089" y="-1605208"/>
              <a:ext cx="3768750" cy="5613751"/>
            </a:xfrm>
            <a:prstGeom prst="rect">
              <a:avLst/>
            </a:prstGeom>
          </p:spPr>
        </p:pic>
        <p:pic>
          <p:nvPicPr>
            <p:cNvPr id="26" name="Picture 25"/>
            <p:cNvPicPr>
              <a:picLocks noChangeAspect="1"/>
            </p:cNvPicPr>
            <p:nvPr/>
          </p:nvPicPr>
          <p:blipFill>
            <a:blip r:embed="rId15"/>
            <a:stretch>
              <a:fillRect/>
            </a:stretch>
          </p:blipFill>
          <p:spPr>
            <a:xfrm>
              <a:off x="1755198" y="534480"/>
              <a:ext cx="1361250" cy="1800000"/>
            </a:xfrm>
            <a:prstGeom prst="rect">
              <a:avLst/>
            </a:prstGeom>
          </p:spPr>
        </p:pic>
      </p:grpSp>
      <p:pic>
        <p:nvPicPr>
          <p:cNvPr id="27" name="Picture 26"/>
          <p:cNvPicPr>
            <a:picLocks noChangeAspect="1"/>
          </p:cNvPicPr>
          <p:nvPr/>
        </p:nvPicPr>
        <p:blipFill>
          <a:blip r:embed="rId16"/>
          <a:stretch>
            <a:fillRect/>
          </a:stretch>
        </p:blipFill>
        <p:spPr>
          <a:xfrm>
            <a:off x="3352800" y="2647950"/>
            <a:ext cx="1755000" cy="1105313"/>
          </a:xfrm>
          <a:prstGeom prst="rect">
            <a:avLst/>
          </a:prstGeom>
        </p:spPr>
      </p:pic>
      <p:sp>
        <p:nvSpPr>
          <p:cNvPr id="28" name="TextBox 27"/>
          <p:cNvSpPr txBox="1"/>
          <p:nvPr/>
        </p:nvSpPr>
        <p:spPr>
          <a:xfrm>
            <a:off x="435769" y="1243479"/>
            <a:ext cx="2700338" cy="553998"/>
          </a:xfrm>
          <a:prstGeom prst="rect">
            <a:avLst/>
          </a:prstGeom>
          <a:noFill/>
        </p:spPr>
        <p:txBody>
          <a:bodyPr wrap="square" rtlCol="0">
            <a:spAutoFit/>
          </a:bodyPr>
          <a:lstStyle/>
          <a:p>
            <a:r>
              <a:rPr lang="en-US" sz="3000" dirty="0" err="1">
                <a:solidFill>
                  <a:schemeClr val="bg1"/>
                </a:solidFill>
                <a:latin typeface="Segoe UI Light" panose="020B0502040204020203" pitchFamily="34" charset="0"/>
                <a:cs typeface="Segoe UI Light" panose="020B0502040204020203" pitchFamily="34" charset="0"/>
              </a:rPr>
              <a:t>AutoScale</a:t>
            </a:r>
            <a:endParaRPr lang="en-US" sz="3000" dirty="0">
              <a:solidFill>
                <a:schemeClr val="bg1"/>
              </a:solidFill>
              <a:latin typeface="Segoe UI Light" panose="020B0502040204020203" pitchFamily="34" charset="0"/>
              <a:cs typeface="Segoe UI Light" panose="020B0502040204020203" pitchFamily="34" charset="0"/>
            </a:endParaRPr>
          </a:p>
        </p:txBody>
      </p:sp>
      <p:grpSp>
        <p:nvGrpSpPr>
          <p:cNvPr id="29" name="Group 28"/>
          <p:cNvGrpSpPr/>
          <p:nvPr/>
        </p:nvGrpSpPr>
        <p:grpSpPr>
          <a:xfrm>
            <a:off x="7340676" y="-59844"/>
            <a:ext cx="701092" cy="828563"/>
            <a:chOff x="9827324" y="-40038"/>
            <a:chExt cx="934789" cy="1104751"/>
          </a:xfrm>
        </p:grpSpPr>
        <p:pic>
          <p:nvPicPr>
            <p:cNvPr id="30" name="Picture 29"/>
            <p:cNvPicPr>
              <a:picLocks noChangeAspect="1"/>
            </p:cNvPicPr>
            <p:nvPr/>
          </p:nvPicPr>
          <p:blipFill>
            <a:blip r:embed="rId10"/>
            <a:stretch>
              <a:fillRect/>
            </a:stretch>
          </p:blipFill>
          <p:spPr>
            <a:xfrm>
              <a:off x="9827324" y="-40038"/>
              <a:ext cx="934789" cy="1104751"/>
            </a:xfrm>
            <a:prstGeom prst="rect">
              <a:avLst/>
            </a:prstGeom>
          </p:spPr>
        </p:pic>
        <p:pic>
          <p:nvPicPr>
            <p:cNvPr id="31" name="Picture 30"/>
            <p:cNvPicPr>
              <a:picLocks noChangeAspect="1"/>
            </p:cNvPicPr>
            <p:nvPr/>
          </p:nvPicPr>
          <p:blipFill>
            <a:blip r:embed="rId17"/>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233194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nodeType="withEffect">
                                  <p:stCondLst>
                                    <p:cond delay="25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57534" y="-280151"/>
            <a:ext cx="5448053" cy="3529724"/>
          </a:xfrm>
          <a:prstGeom prst="rect">
            <a:avLst/>
          </a:prstGeom>
        </p:spPr>
      </p:pic>
      <p:grpSp>
        <p:nvGrpSpPr>
          <p:cNvPr id="3" name="Group 2"/>
          <p:cNvGrpSpPr/>
          <p:nvPr/>
        </p:nvGrpSpPr>
        <p:grpSpPr>
          <a:xfrm>
            <a:off x="20121" y="-2004070"/>
            <a:ext cx="2034231" cy="3030094"/>
            <a:chOff x="768089" y="-1605208"/>
            <a:chExt cx="3768750" cy="5613751"/>
          </a:xfrm>
        </p:grpSpPr>
        <p:pic>
          <p:nvPicPr>
            <p:cNvPr id="4" name="Picture 3"/>
            <p:cNvPicPr>
              <a:picLocks noChangeAspect="1"/>
            </p:cNvPicPr>
            <p:nvPr/>
          </p:nvPicPr>
          <p:blipFill>
            <a:blip r:embed="rId3"/>
            <a:stretch>
              <a:fillRect/>
            </a:stretch>
          </p:blipFill>
          <p:spPr>
            <a:xfrm>
              <a:off x="768089" y="-1605208"/>
              <a:ext cx="3768750" cy="5613751"/>
            </a:xfrm>
            <a:prstGeom prst="rect">
              <a:avLst/>
            </a:prstGeom>
          </p:spPr>
        </p:pic>
        <p:pic>
          <p:nvPicPr>
            <p:cNvPr id="5" name="Picture 4"/>
            <p:cNvPicPr>
              <a:picLocks noChangeAspect="1"/>
            </p:cNvPicPr>
            <p:nvPr/>
          </p:nvPicPr>
          <p:blipFill>
            <a:blip r:embed="rId4"/>
            <a:stretch>
              <a:fillRect/>
            </a:stretch>
          </p:blipFill>
          <p:spPr>
            <a:xfrm>
              <a:off x="1755198" y="534480"/>
              <a:ext cx="1361250" cy="1800000"/>
            </a:xfrm>
            <a:prstGeom prst="rect">
              <a:avLst/>
            </a:prstGeom>
          </p:spPr>
        </p:pic>
      </p:grpSp>
      <p:pic>
        <p:nvPicPr>
          <p:cNvPr id="6" name="Picture 5"/>
          <p:cNvPicPr>
            <a:picLocks noChangeAspect="1"/>
          </p:cNvPicPr>
          <p:nvPr/>
        </p:nvPicPr>
        <p:blipFill>
          <a:blip r:embed="rId5"/>
          <a:stretch>
            <a:fillRect/>
          </a:stretch>
        </p:blipFill>
        <p:spPr>
          <a:xfrm>
            <a:off x="2134022" y="3567662"/>
            <a:ext cx="1629597" cy="1050057"/>
          </a:xfrm>
          <a:prstGeom prst="rect">
            <a:avLst/>
          </a:prstGeom>
        </p:spPr>
      </p:pic>
      <p:pic>
        <p:nvPicPr>
          <p:cNvPr id="7" name="Picture 6"/>
          <p:cNvPicPr>
            <a:picLocks noChangeAspect="1"/>
          </p:cNvPicPr>
          <p:nvPr/>
        </p:nvPicPr>
        <p:blipFill>
          <a:blip r:embed="rId6"/>
          <a:stretch>
            <a:fillRect/>
          </a:stretch>
        </p:blipFill>
        <p:spPr>
          <a:xfrm>
            <a:off x="4957127" y="0"/>
            <a:ext cx="4186874" cy="2710543"/>
          </a:xfrm>
          <a:prstGeom prst="rect">
            <a:avLst/>
          </a:prstGeom>
        </p:spPr>
      </p:pic>
      <p:pic>
        <p:nvPicPr>
          <p:cNvPr id="8" name="Picture 7"/>
          <p:cNvPicPr>
            <a:picLocks noChangeAspect="1"/>
          </p:cNvPicPr>
          <p:nvPr/>
        </p:nvPicPr>
        <p:blipFill>
          <a:blip r:embed="rId7"/>
          <a:stretch>
            <a:fillRect/>
          </a:stretch>
        </p:blipFill>
        <p:spPr>
          <a:xfrm>
            <a:off x="6235735" y="200668"/>
            <a:ext cx="2495663" cy="1610985"/>
          </a:xfrm>
          <a:prstGeom prst="rect">
            <a:avLst/>
          </a:prstGeom>
        </p:spPr>
      </p:pic>
      <p:pic>
        <p:nvPicPr>
          <p:cNvPr id="9" name="Picture 8"/>
          <p:cNvPicPr>
            <a:picLocks noChangeAspect="1"/>
          </p:cNvPicPr>
          <p:nvPr/>
        </p:nvPicPr>
        <p:blipFill>
          <a:blip r:embed="rId8"/>
          <a:stretch>
            <a:fillRect/>
          </a:stretch>
        </p:blipFill>
        <p:spPr>
          <a:xfrm>
            <a:off x="2559002" y="1172052"/>
            <a:ext cx="5003315" cy="3232912"/>
          </a:xfrm>
          <a:prstGeom prst="rect">
            <a:avLst/>
          </a:prstGeom>
        </p:spPr>
      </p:pic>
      <p:pic>
        <p:nvPicPr>
          <p:cNvPr id="10" name="Picture 9"/>
          <p:cNvPicPr>
            <a:picLocks noChangeAspect="1"/>
          </p:cNvPicPr>
          <p:nvPr/>
        </p:nvPicPr>
        <p:blipFill>
          <a:blip r:embed="rId9"/>
          <a:stretch>
            <a:fillRect/>
          </a:stretch>
        </p:blipFill>
        <p:spPr>
          <a:xfrm>
            <a:off x="7617103" y="1892966"/>
            <a:ext cx="1101365" cy="711441"/>
          </a:xfrm>
          <a:prstGeom prst="rect">
            <a:avLst/>
          </a:prstGeom>
        </p:spPr>
      </p:pic>
      <p:grpSp>
        <p:nvGrpSpPr>
          <p:cNvPr id="11" name="Group 10"/>
          <p:cNvGrpSpPr/>
          <p:nvPr/>
        </p:nvGrpSpPr>
        <p:grpSpPr>
          <a:xfrm>
            <a:off x="7882176" y="291160"/>
            <a:ext cx="701092" cy="828563"/>
            <a:chOff x="7012021" y="-1253215"/>
            <a:chExt cx="1237500" cy="1462500"/>
          </a:xfrm>
        </p:grpSpPr>
        <p:pic>
          <p:nvPicPr>
            <p:cNvPr id="12" name="Picture 11"/>
            <p:cNvPicPr>
              <a:picLocks noChangeAspect="1"/>
            </p:cNvPicPr>
            <p:nvPr/>
          </p:nvPicPr>
          <p:blipFill>
            <a:blip r:embed="rId10"/>
            <a:stretch>
              <a:fillRect/>
            </a:stretch>
          </p:blipFill>
          <p:spPr>
            <a:xfrm>
              <a:off x="7012021" y="-1253215"/>
              <a:ext cx="1237500" cy="1462500"/>
            </a:xfrm>
            <a:prstGeom prst="rect">
              <a:avLst/>
            </a:prstGeom>
          </p:spPr>
        </p:pic>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14" name="Group 13"/>
          <p:cNvGrpSpPr/>
          <p:nvPr/>
        </p:nvGrpSpPr>
        <p:grpSpPr>
          <a:xfrm>
            <a:off x="1955057" y="-738607"/>
            <a:ext cx="2034231" cy="3030094"/>
            <a:chOff x="768089" y="-1605208"/>
            <a:chExt cx="3768750" cy="5613751"/>
          </a:xfrm>
        </p:grpSpPr>
        <p:pic>
          <p:nvPicPr>
            <p:cNvPr id="15" name="Picture 14"/>
            <p:cNvPicPr>
              <a:picLocks noChangeAspect="1"/>
            </p:cNvPicPr>
            <p:nvPr/>
          </p:nvPicPr>
          <p:blipFill>
            <a:blip r:embed="rId3"/>
            <a:stretch>
              <a:fillRect/>
            </a:stretch>
          </p:blipFill>
          <p:spPr>
            <a:xfrm>
              <a:off x="768089" y="-1605208"/>
              <a:ext cx="3768750" cy="5613751"/>
            </a:xfrm>
            <a:prstGeom prst="rect">
              <a:avLst/>
            </a:prstGeom>
          </p:spPr>
        </p:pic>
        <p:pic>
          <p:nvPicPr>
            <p:cNvPr id="16" name="Picture 15"/>
            <p:cNvPicPr>
              <a:picLocks noChangeAspect="1"/>
            </p:cNvPicPr>
            <p:nvPr/>
          </p:nvPicPr>
          <p:blipFill>
            <a:blip r:embed="rId4"/>
            <a:stretch>
              <a:fillRect/>
            </a:stretch>
          </p:blipFill>
          <p:spPr>
            <a:xfrm>
              <a:off x="1755198" y="534480"/>
              <a:ext cx="1361250" cy="1800000"/>
            </a:xfrm>
            <a:prstGeom prst="rect">
              <a:avLst/>
            </a:prstGeom>
          </p:spPr>
        </p:pic>
      </p:grpSp>
      <p:grpSp>
        <p:nvGrpSpPr>
          <p:cNvPr id="17" name="Group 16"/>
          <p:cNvGrpSpPr/>
          <p:nvPr/>
        </p:nvGrpSpPr>
        <p:grpSpPr>
          <a:xfrm>
            <a:off x="3906321" y="535022"/>
            <a:ext cx="2034231" cy="3030094"/>
            <a:chOff x="768089" y="-1605208"/>
            <a:chExt cx="3768750" cy="5613751"/>
          </a:xfrm>
        </p:grpSpPr>
        <p:pic>
          <p:nvPicPr>
            <p:cNvPr id="18" name="Picture 17"/>
            <p:cNvPicPr>
              <a:picLocks noChangeAspect="1"/>
            </p:cNvPicPr>
            <p:nvPr/>
          </p:nvPicPr>
          <p:blipFill>
            <a:blip r:embed="rId3"/>
            <a:stretch>
              <a:fillRect/>
            </a:stretch>
          </p:blipFill>
          <p:spPr>
            <a:xfrm>
              <a:off x="768089" y="-1605208"/>
              <a:ext cx="3768750" cy="5613751"/>
            </a:xfrm>
            <a:prstGeom prst="rect">
              <a:avLst/>
            </a:prstGeom>
          </p:spPr>
        </p:pic>
        <p:pic>
          <p:nvPicPr>
            <p:cNvPr id="19" name="Picture 18"/>
            <p:cNvPicPr>
              <a:picLocks noChangeAspect="1"/>
            </p:cNvPicPr>
            <p:nvPr/>
          </p:nvPicPr>
          <p:blipFill>
            <a:blip r:embed="rId4"/>
            <a:stretch>
              <a:fillRect/>
            </a:stretch>
          </p:blipFill>
          <p:spPr>
            <a:xfrm>
              <a:off x="1755198" y="534480"/>
              <a:ext cx="1361250" cy="1800000"/>
            </a:xfrm>
            <a:prstGeom prst="rect">
              <a:avLst/>
            </a:prstGeom>
          </p:spPr>
        </p:pic>
      </p:grpSp>
      <p:grpSp>
        <p:nvGrpSpPr>
          <p:cNvPr id="20" name="Group 19"/>
          <p:cNvGrpSpPr/>
          <p:nvPr/>
        </p:nvGrpSpPr>
        <p:grpSpPr>
          <a:xfrm>
            <a:off x="5833092" y="1816815"/>
            <a:ext cx="2034231" cy="3030094"/>
            <a:chOff x="768089" y="-1605208"/>
            <a:chExt cx="3768750" cy="5613751"/>
          </a:xfrm>
        </p:grpSpPr>
        <p:pic>
          <p:nvPicPr>
            <p:cNvPr id="21" name="Picture 20"/>
            <p:cNvPicPr>
              <a:picLocks noChangeAspect="1"/>
            </p:cNvPicPr>
            <p:nvPr/>
          </p:nvPicPr>
          <p:blipFill>
            <a:blip r:embed="rId3"/>
            <a:stretch>
              <a:fillRect/>
            </a:stretch>
          </p:blipFill>
          <p:spPr>
            <a:xfrm>
              <a:off x="768089" y="-1605208"/>
              <a:ext cx="3768750" cy="5613751"/>
            </a:xfrm>
            <a:prstGeom prst="rect">
              <a:avLst/>
            </a:prstGeom>
          </p:spPr>
        </p:pic>
        <p:pic>
          <p:nvPicPr>
            <p:cNvPr id="22" name="Picture 21"/>
            <p:cNvPicPr>
              <a:picLocks noChangeAspect="1"/>
            </p:cNvPicPr>
            <p:nvPr/>
          </p:nvPicPr>
          <p:blipFill>
            <a:blip r:embed="rId4"/>
            <a:stretch>
              <a:fillRect/>
            </a:stretch>
          </p:blipFill>
          <p:spPr>
            <a:xfrm>
              <a:off x="1755198" y="534480"/>
              <a:ext cx="1361250" cy="1800000"/>
            </a:xfrm>
            <a:prstGeom prst="rect">
              <a:avLst/>
            </a:prstGeom>
          </p:spPr>
        </p:pic>
      </p:grpSp>
      <p:grpSp>
        <p:nvGrpSpPr>
          <p:cNvPr id="23" name="Group 22"/>
          <p:cNvGrpSpPr/>
          <p:nvPr/>
        </p:nvGrpSpPr>
        <p:grpSpPr>
          <a:xfrm>
            <a:off x="3906321" y="-1285614"/>
            <a:ext cx="2034231" cy="3030094"/>
            <a:chOff x="768089" y="-1605208"/>
            <a:chExt cx="3768750" cy="5613751"/>
          </a:xfrm>
        </p:grpSpPr>
        <p:pic>
          <p:nvPicPr>
            <p:cNvPr id="24" name="Picture 23"/>
            <p:cNvPicPr>
              <a:picLocks noChangeAspect="1"/>
            </p:cNvPicPr>
            <p:nvPr/>
          </p:nvPicPr>
          <p:blipFill>
            <a:blip r:embed="rId3"/>
            <a:stretch>
              <a:fillRect/>
            </a:stretch>
          </p:blipFill>
          <p:spPr>
            <a:xfrm>
              <a:off x="768089" y="-1605208"/>
              <a:ext cx="3768750" cy="5613751"/>
            </a:xfrm>
            <a:prstGeom prst="rect">
              <a:avLst/>
            </a:prstGeom>
          </p:spPr>
        </p:pic>
        <p:pic>
          <p:nvPicPr>
            <p:cNvPr id="25" name="Picture 24"/>
            <p:cNvPicPr>
              <a:picLocks noChangeAspect="1"/>
            </p:cNvPicPr>
            <p:nvPr/>
          </p:nvPicPr>
          <p:blipFill>
            <a:blip r:embed="rId4"/>
            <a:stretch>
              <a:fillRect/>
            </a:stretch>
          </p:blipFill>
          <p:spPr>
            <a:xfrm>
              <a:off x="1755198" y="534480"/>
              <a:ext cx="1361250" cy="1800000"/>
            </a:xfrm>
            <a:prstGeom prst="rect">
              <a:avLst/>
            </a:prstGeom>
          </p:spPr>
        </p:pic>
      </p:grpSp>
      <p:grpSp>
        <p:nvGrpSpPr>
          <p:cNvPr id="26" name="Group 25"/>
          <p:cNvGrpSpPr/>
          <p:nvPr/>
        </p:nvGrpSpPr>
        <p:grpSpPr>
          <a:xfrm>
            <a:off x="5833092" y="-3820"/>
            <a:ext cx="2034231" cy="3030094"/>
            <a:chOff x="768089" y="-1605208"/>
            <a:chExt cx="3768750" cy="5613751"/>
          </a:xfrm>
        </p:grpSpPr>
        <p:pic>
          <p:nvPicPr>
            <p:cNvPr id="27" name="Picture 26"/>
            <p:cNvPicPr>
              <a:picLocks noChangeAspect="1"/>
            </p:cNvPicPr>
            <p:nvPr/>
          </p:nvPicPr>
          <p:blipFill>
            <a:blip r:embed="rId3"/>
            <a:stretch>
              <a:fillRect/>
            </a:stretch>
          </p:blipFill>
          <p:spPr>
            <a:xfrm>
              <a:off x="768089" y="-1605208"/>
              <a:ext cx="3768750" cy="5613751"/>
            </a:xfrm>
            <a:prstGeom prst="rect">
              <a:avLst/>
            </a:prstGeom>
          </p:spPr>
        </p:pic>
        <p:pic>
          <p:nvPicPr>
            <p:cNvPr id="28" name="Picture 27"/>
            <p:cNvPicPr>
              <a:picLocks noChangeAspect="1"/>
            </p:cNvPicPr>
            <p:nvPr/>
          </p:nvPicPr>
          <p:blipFill>
            <a:blip r:embed="rId4"/>
            <a:stretch>
              <a:fillRect/>
            </a:stretch>
          </p:blipFill>
          <p:spPr>
            <a:xfrm>
              <a:off x="1755198" y="534480"/>
              <a:ext cx="1361250" cy="1800000"/>
            </a:xfrm>
            <a:prstGeom prst="rect">
              <a:avLst/>
            </a:prstGeom>
          </p:spPr>
        </p:pic>
      </p:grpSp>
      <p:grpSp>
        <p:nvGrpSpPr>
          <p:cNvPr id="29" name="Group 28"/>
          <p:cNvGrpSpPr/>
          <p:nvPr/>
        </p:nvGrpSpPr>
        <p:grpSpPr>
          <a:xfrm>
            <a:off x="7768028" y="1277973"/>
            <a:ext cx="2034231" cy="3030094"/>
            <a:chOff x="768089" y="-1605208"/>
            <a:chExt cx="3768750" cy="5613751"/>
          </a:xfrm>
        </p:grpSpPr>
        <p:pic>
          <p:nvPicPr>
            <p:cNvPr id="30" name="Picture 29"/>
            <p:cNvPicPr>
              <a:picLocks noChangeAspect="1"/>
            </p:cNvPicPr>
            <p:nvPr/>
          </p:nvPicPr>
          <p:blipFill>
            <a:blip r:embed="rId3"/>
            <a:stretch>
              <a:fillRect/>
            </a:stretch>
          </p:blipFill>
          <p:spPr>
            <a:xfrm>
              <a:off x="768089" y="-1605208"/>
              <a:ext cx="3768750" cy="5613751"/>
            </a:xfrm>
            <a:prstGeom prst="rect">
              <a:avLst/>
            </a:prstGeom>
          </p:spPr>
        </p:pic>
        <p:pic>
          <p:nvPicPr>
            <p:cNvPr id="31" name="Picture 30"/>
            <p:cNvPicPr>
              <a:picLocks noChangeAspect="1"/>
            </p:cNvPicPr>
            <p:nvPr/>
          </p:nvPicPr>
          <p:blipFill>
            <a:blip r:embed="rId4"/>
            <a:stretch>
              <a:fillRect/>
            </a:stretch>
          </p:blipFill>
          <p:spPr>
            <a:xfrm>
              <a:off x="1755198" y="534480"/>
              <a:ext cx="1361250" cy="1800000"/>
            </a:xfrm>
            <a:prstGeom prst="rect">
              <a:avLst/>
            </a:prstGeom>
          </p:spPr>
        </p:pic>
      </p:grpSp>
      <p:pic>
        <p:nvPicPr>
          <p:cNvPr id="32" name="Picture 31"/>
          <p:cNvPicPr>
            <a:picLocks noChangeAspect="1"/>
          </p:cNvPicPr>
          <p:nvPr/>
        </p:nvPicPr>
        <p:blipFill>
          <a:blip r:embed="rId5"/>
          <a:stretch>
            <a:fillRect/>
          </a:stretch>
        </p:blipFill>
        <p:spPr>
          <a:xfrm>
            <a:off x="2819474" y="4008226"/>
            <a:ext cx="1629597" cy="1050057"/>
          </a:xfrm>
          <a:prstGeom prst="rect">
            <a:avLst/>
          </a:prstGeom>
        </p:spPr>
      </p:pic>
      <p:pic>
        <p:nvPicPr>
          <p:cNvPr id="33" name="Picture 32"/>
          <p:cNvPicPr>
            <a:picLocks noChangeAspect="1"/>
          </p:cNvPicPr>
          <p:nvPr/>
        </p:nvPicPr>
        <p:blipFill>
          <a:blip r:embed="rId5"/>
          <a:stretch>
            <a:fillRect/>
          </a:stretch>
        </p:blipFill>
        <p:spPr>
          <a:xfrm>
            <a:off x="1431285" y="3110070"/>
            <a:ext cx="1629597" cy="1050057"/>
          </a:xfrm>
          <a:prstGeom prst="rect">
            <a:avLst/>
          </a:prstGeom>
        </p:spPr>
      </p:pic>
      <p:pic>
        <p:nvPicPr>
          <p:cNvPr id="34" name="Picture 33"/>
          <p:cNvPicPr>
            <a:picLocks noChangeAspect="1"/>
          </p:cNvPicPr>
          <p:nvPr/>
        </p:nvPicPr>
        <p:blipFill>
          <a:blip r:embed="rId12"/>
          <a:stretch>
            <a:fillRect/>
          </a:stretch>
        </p:blipFill>
        <p:spPr>
          <a:xfrm>
            <a:off x="1" y="2807257"/>
            <a:ext cx="3616777" cy="2343496"/>
          </a:xfrm>
          <a:prstGeom prst="rect">
            <a:avLst/>
          </a:prstGeom>
        </p:spPr>
      </p:pic>
      <p:pic>
        <p:nvPicPr>
          <p:cNvPr id="35" name="Picture 34"/>
          <p:cNvPicPr>
            <a:picLocks noChangeAspect="1"/>
          </p:cNvPicPr>
          <p:nvPr/>
        </p:nvPicPr>
        <p:blipFill>
          <a:blip r:embed="rId13"/>
          <a:stretch>
            <a:fillRect/>
          </a:stretch>
        </p:blipFill>
        <p:spPr>
          <a:xfrm>
            <a:off x="193483" y="4280827"/>
            <a:ext cx="1110921" cy="717470"/>
          </a:xfrm>
          <a:prstGeom prst="rect">
            <a:avLst/>
          </a:prstGeom>
        </p:spPr>
      </p:pic>
      <p:pic>
        <p:nvPicPr>
          <p:cNvPr id="36" name="Picture 35"/>
          <p:cNvPicPr>
            <a:picLocks noChangeAspect="1"/>
          </p:cNvPicPr>
          <p:nvPr/>
        </p:nvPicPr>
        <p:blipFill>
          <a:blip r:embed="rId14"/>
          <a:stretch>
            <a:fillRect/>
          </a:stretch>
        </p:blipFill>
        <p:spPr>
          <a:xfrm>
            <a:off x="161505" y="2476662"/>
            <a:ext cx="1569375" cy="1755000"/>
          </a:xfrm>
          <a:prstGeom prst="rect">
            <a:avLst/>
          </a:prstGeom>
        </p:spPr>
      </p:pic>
      <p:pic>
        <p:nvPicPr>
          <p:cNvPr id="37" name="Picture 36"/>
          <p:cNvPicPr>
            <a:picLocks noChangeAspect="1"/>
          </p:cNvPicPr>
          <p:nvPr/>
        </p:nvPicPr>
        <p:blipFill>
          <a:blip r:embed="rId10"/>
          <a:stretch>
            <a:fillRect/>
          </a:stretch>
        </p:blipFill>
        <p:spPr>
          <a:xfrm>
            <a:off x="1085708" y="3782821"/>
            <a:ext cx="928125" cy="1096875"/>
          </a:xfrm>
          <a:prstGeom prst="rect">
            <a:avLst/>
          </a:prstGeom>
        </p:spPr>
      </p:pic>
      <p:pic>
        <p:nvPicPr>
          <p:cNvPr id="38" name="Picture 37"/>
          <p:cNvPicPr>
            <a:picLocks noChangeAspect="1"/>
          </p:cNvPicPr>
          <p:nvPr/>
        </p:nvPicPr>
        <p:blipFill>
          <a:blip r:embed="rId15"/>
          <a:stretch>
            <a:fillRect/>
          </a:stretch>
        </p:blipFill>
        <p:spPr>
          <a:xfrm>
            <a:off x="2091607" y="3720684"/>
            <a:ext cx="335906" cy="918143"/>
          </a:xfrm>
          <a:prstGeom prst="rect">
            <a:avLst/>
          </a:prstGeom>
        </p:spPr>
      </p:pic>
      <p:pic>
        <p:nvPicPr>
          <p:cNvPr id="39" name="Picture 38"/>
          <p:cNvPicPr>
            <a:picLocks noChangeAspect="1"/>
          </p:cNvPicPr>
          <p:nvPr/>
        </p:nvPicPr>
        <p:blipFill>
          <a:blip r:embed="rId16"/>
          <a:stretch>
            <a:fillRect/>
          </a:stretch>
        </p:blipFill>
        <p:spPr>
          <a:xfrm>
            <a:off x="3455644" y="2701430"/>
            <a:ext cx="1755000" cy="1105313"/>
          </a:xfrm>
          <a:prstGeom prst="rect">
            <a:avLst/>
          </a:prstGeom>
        </p:spPr>
      </p:pic>
      <p:sp>
        <p:nvSpPr>
          <p:cNvPr id="40" name="TextBox 39"/>
          <p:cNvSpPr txBox="1"/>
          <p:nvPr/>
        </p:nvSpPr>
        <p:spPr>
          <a:xfrm>
            <a:off x="435769" y="1243479"/>
            <a:ext cx="2700338" cy="553998"/>
          </a:xfrm>
          <a:prstGeom prst="rect">
            <a:avLst/>
          </a:prstGeom>
          <a:noFill/>
        </p:spPr>
        <p:txBody>
          <a:bodyPr wrap="square" rtlCol="0">
            <a:spAutoFit/>
          </a:bodyPr>
          <a:lstStyle/>
          <a:p>
            <a:r>
              <a:rPr lang="en-US" sz="3000" dirty="0" err="1">
                <a:solidFill>
                  <a:schemeClr val="bg1"/>
                </a:solidFill>
                <a:latin typeface="Segoe UI Light" panose="020B0502040204020203" pitchFamily="34" charset="0"/>
                <a:cs typeface="Segoe UI Light" panose="020B0502040204020203" pitchFamily="34" charset="0"/>
              </a:rPr>
              <a:t>AutoScale</a:t>
            </a:r>
            <a:endParaRPr lang="en-US" sz="3000" dirty="0">
              <a:solidFill>
                <a:schemeClr val="bg1"/>
              </a:solidFill>
              <a:latin typeface="Segoe UI Light" panose="020B0502040204020203" pitchFamily="34" charset="0"/>
              <a:cs typeface="Segoe UI Light" panose="020B0502040204020203" pitchFamily="34" charset="0"/>
            </a:endParaRPr>
          </a:p>
        </p:txBody>
      </p:sp>
      <p:grpSp>
        <p:nvGrpSpPr>
          <p:cNvPr id="41" name="Group 40"/>
          <p:cNvGrpSpPr/>
          <p:nvPr/>
        </p:nvGrpSpPr>
        <p:grpSpPr>
          <a:xfrm>
            <a:off x="7340676" y="-59844"/>
            <a:ext cx="701092" cy="828563"/>
            <a:chOff x="9827324" y="-40038"/>
            <a:chExt cx="934789" cy="1104751"/>
          </a:xfrm>
        </p:grpSpPr>
        <p:pic>
          <p:nvPicPr>
            <p:cNvPr id="42" name="Picture 41"/>
            <p:cNvPicPr>
              <a:picLocks noChangeAspect="1"/>
            </p:cNvPicPr>
            <p:nvPr/>
          </p:nvPicPr>
          <p:blipFill>
            <a:blip r:embed="rId10"/>
            <a:stretch>
              <a:fillRect/>
            </a:stretch>
          </p:blipFill>
          <p:spPr>
            <a:xfrm>
              <a:off x="9827324" y="-40038"/>
              <a:ext cx="934789" cy="1104751"/>
            </a:xfrm>
            <a:prstGeom prst="rect">
              <a:avLst/>
            </a:prstGeom>
          </p:spPr>
        </p:pic>
        <p:pic>
          <p:nvPicPr>
            <p:cNvPr id="43" name="Picture 42"/>
            <p:cNvPicPr>
              <a:picLocks noChangeAspect="1"/>
            </p:cNvPicPr>
            <p:nvPr/>
          </p:nvPicPr>
          <p:blipFill>
            <a:blip r:embed="rId17"/>
            <a:stretch>
              <a:fillRect/>
            </a:stretch>
          </p:blipFill>
          <p:spPr>
            <a:xfrm>
              <a:off x="10368710" y="254515"/>
              <a:ext cx="147937" cy="295874"/>
            </a:xfrm>
            <a:prstGeom prst="rect">
              <a:avLst/>
            </a:prstGeom>
          </p:spPr>
        </p:pic>
      </p:grpSp>
      <p:grpSp>
        <p:nvGrpSpPr>
          <p:cNvPr id="44" name="Group 43"/>
          <p:cNvGrpSpPr/>
          <p:nvPr/>
        </p:nvGrpSpPr>
        <p:grpSpPr>
          <a:xfrm>
            <a:off x="5833092" y="-1823858"/>
            <a:ext cx="2034231" cy="3030094"/>
            <a:chOff x="768089" y="-1605208"/>
            <a:chExt cx="3768750" cy="5613751"/>
          </a:xfrm>
        </p:grpSpPr>
        <p:pic>
          <p:nvPicPr>
            <p:cNvPr id="45" name="Picture 44"/>
            <p:cNvPicPr>
              <a:picLocks noChangeAspect="1"/>
            </p:cNvPicPr>
            <p:nvPr/>
          </p:nvPicPr>
          <p:blipFill>
            <a:blip r:embed="rId3"/>
            <a:stretch>
              <a:fillRect/>
            </a:stretch>
          </p:blipFill>
          <p:spPr>
            <a:xfrm>
              <a:off x="768089" y="-1605208"/>
              <a:ext cx="3768750" cy="5613751"/>
            </a:xfrm>
            <a:prstGeom prst="rect">
              <a:avLst/>
            </a:prstGeom>
          </p:spPr>
        </p:pic>
        <p:pic>
          <p:nvPicPr>
            <p:cNvPr id="46" name="Picture 45"/>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7768028" y="-542065"/>
            <a:ext cx="2034231" cy="3030094"/>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1955057" y="-2559242"/>
            <a:ext cx="2034231" cy="3030094"/>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53" name="Group 52"/>
          <p:cNvGrpSpPr/>
          <p:nvPr/>
        </p:nvGrpSpPr>
        <p:grpSpPr>
          <a:xfrm>
            <a:off x="7768028" y="-2346371"/>
            <a:ext cx="2034231" cy="3030094"/>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7768028" y="3105150"/>
            <a:ext cx="2034231" cy="3030094"/>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spTree>
    <p:extLst>
      <p:ext uri="{BB962C8B-B14F-4D97-AF65-F5344CB8AC3E}">
        <p14:creationId xmlns:p14="http://schemas.microsoft.com/office/powerpoint/2010/main" val="304414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5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250"/>
                                        <p:tgtEl>
                                          <p:spTgt spid="23"/>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250"/>
                                        <p:tgtEl>
                                          <p:spTgt spid="2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250"/>
                                        <p:tgtEl>
                                          <p:spTgt spid="2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250"/>
                                        <p:tgtEl>
                                          <p:spTgt spid="44"/>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250"/>
                                        <p:tgtEl>
                                          <p:spTgt spid="4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32"/>
                                        </p:tgtEl>
                                      </p:cBhvr>
                                    </p:animEffect>
                                    <p:set>
                                      <p:cBhvr>
                                        <p:cTn id="36" dur="1" fill="hold">
                                          <p:stCondLst>
                                            <p:cond delay="499"/>
                                          </p:stCondLst>
                                        </p:cTn>
                                        <p:tgtEl>
                                          <p:spTgt spid="32"/>
                                        </p:tgtEl>
                                        <p:attrNameLst>
                                          <p:attrName>style.visibility</p:attrName>
                                        </p:attrNameLst>
                                      </p:cBhvr>
                                      <p:to>
                                        <p:strVal val="hidden"/>
                                      </p:to>
                                    </p:set>
                                  </p:childTnLst>
                                </p:cTn>
                              </p:par>
                            </p:childTnLst>
                          </p:cTn>
                        </p:par>
                        <p:par>
                          <p:cTn id="37" fill="hold">
                            <p:stCondLst>
                              <p:cond delay="500"/>
                            </p:stCondLst>
                            <p:childTnLst>
                              <p:par>
                                <p:cTn id="38" presetID="10" presetClass="exit" presetSubtype="0" fill="hold" nodeType="afterEffect">
                                  <p:stCondLst>
                                    <p:cond delay="0"/>
                                  </p:stCondLst>
                                  <p:childTnLst>
                                    <p:animEffect transition="out" filter="fade">
                                      <p:cBhvr>
                                        <p:cTn id="39" dur="250"/>
                                        <p:tgtEl>
                                          <p:spTgt spid="3"/>
                                        </p:tgtEl>
                                      </p:cBhvr>
                                    </p:animEffect>
                                    <p:set>
                                      <p:cBhvr>
                                        <p:cTn id="40" dur="1" fill="hold">
                                          <p:stCondLst>
                                            <p:cond delay="249"/>
                                          </p:stCondLst>
                                        </p:cTn>
                                        <p:tgtEl>
                                          <p:spTgt spid="3"/>
                                        </p:tgtEl>
                                        <p:attrNameLst>
                                          <p:attrName>style.visibility</p:attrName>
                                        </p:attrNameLst>
                                      </p:cBhvr>
                                      <p:to>
                                        <p:strVal val="hidden"/>
                                      </p:to>
                                    </p:set>
                                  </p:childTnLst>
                                </p:cTn>
                              </p:par>
                            </p:childTnLst>
                          </p:cTn>
                        </p:par>
                        <p:par>
                          <p:cTn id="41" fill="hold">
                            <p:stCondLst>
                              <p:cond delay="750"/>
                            </p:stCondLst>
                            <p:childTnLst>
                              <p:par>
                                <p:cTn id="42" presetID="10" presetClass="exit" presetSubtype="0" fill="hold" nodeType="afterEffect">
                                  <p:stCondLst>
                                    <p:cond delay="0"/>
                                  </p:stCondLst>
                                  <p:childTnLst>
                                    <p:animEffect transition="out" filter="fade">
                                      <p:cBhvr>
                                        <p:cTn id="43" dur="250"/>
                                        <p:tgtEl>
                                          <p:spTgt spid="23"/>
                                        </p:tgtEl>
                                      </p:cBhvr>
                                    </p:animEffect>
                                    <p:set>
                                      <p:cBhvr>
                                        <p:cTn id="44" dur="1" fill="hold">
                                          <p:stCondLst>
                                            <p:cond delay="249"/>
                                          </p:stCondLst>
                                        </p:cTn>
                                        <p:tgtEl>
                                          <p:spTgt spid="23"/>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250"/>
                                        <p:tgtEl>
                                          <p:spTgt spid="29"/>
                                        </p:tgtEl>
                                      </p:cBhvr>
                                    </p:animEffect>
                                    <p:set>
                                      <p:cBhvr>
                                        <p:cTn id="48" dur="1" fill="hold">
                                          <p:stCondLst>
                                            <p:cond delay="249"/>
                                          </p:stCondLst>
                                        </p:cTn>
                                        <p:tgtEl>
                                          <p:spTgt spid="29"/>
                                        </p:tgtEl>
                                        <p:attrNameLst>
                                          <p:attrName>style.visibility</p:attrName>
                                        </p:attrNameLst>
                                      </p:cBhvr>
                                      <p:to>
                                        <p:strVal val="hidden"/>
                                      </p:to>
                                    </p:set>
                                  </p:childTnLst>
                                </p:cTn>
                              </p:par>
                            </p:childTnLst>
                          </p:cTn>
                        </p:par>
                        <p:par>
                          <p:cTn id="49" fill="hold">
                            <p:stCondLst>
                              <p:cond delay="1250"/>
                            </p:stCondLst>
                            <p:childTnLst>
                              <p:par>
                                <p:cTn id="50" presetID="10" presetClass="exit" presetSubtype="0" fill="hold" nodeType="afterEffect">
                                  <p:stCondLst>
                                    <p:cond delay="0"/>
                                  </p:stCondLst>
                                  <p:childTnLst>
                                    <p:animEffect transition="out" filter="fade">
                                      <p:cBhvr>
                                        <p:cTn id="51" dur="250"/>
                                        <p:tgtEl>
                                          <p:spTgt spid="44"/>
                                        </p:tgtEl>
                                      </p:cBhvr>
                                    </p:animEffect>
                                    <p:set>
                                      <p:cBhvr>
                                        <p:cTn id="52" dur="1" fill="hold">
                                          <p:stCondLst>
                                            <p:cond delay="249"/>
                                          </p:stCondLst>
                                        </p:cTn>
                                        <p:tgtEl>
                                          <p:spTgt spid="44"/>
                                        </p:tgtEl>
                                        <p:attrNameLst>
                                          <p:attrName>style.visibility</p:attrName>
                                        </p:attrNameLst>
                                      </p:cBhvr>
                                      <p:to>
                                        <p:strVal val="hidden"/>
                                      </p:to>
                                    </p:set>
                                  </p:childTnLst>
                                </p:cTn>
                              </p:par>
                            </p:childTnLst>
                          </p:cTn>
                        </p:par>
                        <p:par>
                          <p:cTn id="53" fill="hold">
                            <p:stCondLst>
                              <p:cond delay="1500"/>
                            </p:stCondLst>
                            <p:childTnLst>
                              <p:par>
                                <p:cTn id="54" presetID="10" presetClass="exit" presetSubtype="0" fill="hold" nodeType="afterEffect">
                                  <p:stCondLst>
                                    <p:cond delay="0"/>
                                  </p:stCondLst>
                                  <p:childTnLst>
                                    <p:animEffect transition="out" filter="fade">
                                      <p:cBhvr>
                                        <p:cTn id="55" dur="250"/>
                                        <p:tgtEl>
                                          <p:spTgt spid="47"/>
                                        </p:tgtEl>
                                      </p:cBhvr>
                                    </p:animEffect>
                                    <p:set>
                                      <p:cBhvr>
                                        <p:cTn id="56" dur="1" fill="hold">
                                          <p:stCondLst>
                                            <p:cond delay="249"/>
                                          </p:stCondLst>
                                        </p:cTn>
                                        <p:tgtEl>
                                          <p:spTgt spid="47"/>
                                        </p:tgtEl>
                                        <p:attrNameLst>
                                          <p:attrName>style.visibility</p:attrName>
                                        </p:attrNameLst>
                                      </p:cBhvr>
                                      <p:to>
                                        <p:strVal val="hidden"/>
                                      </p:to>
                                    </p:set>
                                  </p:childTnLst>
                                </p:cTn>
                              </p:par>
                            </p:childTnLst>
                          </p:cTn>
                        </p:par>
                        <p:par>
                          <p:cTn id="57" fill="hold">
                            <p:stCondLst>
                              <p:cond delay="1750"/>
                            </p:stCondLst>
                            <p:childTnLst>
                              <p:par>
                                <p:cTn id="58" presetID="10" presetClass="exit" presetSubtype="0" fill="hold" nodeType="afterEffect">
                                  <p:stCondLst>
                                    <p:cond delay="0"/>
                                  </p:stCondLst>
                                  <p:childTnLst>
                                    <p:animEffect transition="out" filter="fade">
                                      <p:cBhvr>
                                        <p:cTn id="59" dur="250"/>
                                        <p:tgtEl>
                                          <p:spTgt spid="26"/>
                                        </p:tgtEl>
                                      </p:cBhvr>
                                    </p:animEffect>
                                    <p:set>
                                      <p:cBhvr>
                                        <p:cTn id="60" dur="1" fill="hold">
                                          <p:stCondLst>
                                            <p:cond delay="249"/>
                                          </p:stCondLst>
                                        </p:cTn>
                                        <p:tgtEl>
                                          <p:spTgt spid="26"/>
                                        </p:tgtEl>
                                        <p:attrNameLst>
                                          <p:attrName>style.visibility</p:attrName>
                                        </p:attrNameLst>
                                      </p:cBhvr>
                                      <p:to>
                                        <p:strVal val="hidden"/>
                                      </p:to>
                                    </p:set>
                                  </p:childTnLst>
                                </p:cTn>
                              </p:par>
                            </p:childTnLst>
                          </p:cTn>
                        </p:par>
                        <p:par>
                          <p:cTn id="61" fill="hold">
                            <p:stCondLst>
                              <p:cond delay="2000"/>
                            </p:stCondLst>
                            <p:childTnLst>
                              <p:par>
                                <p:cTn id="62" presetID="10" presetClass="entr" presetSubtype="0" fill="hold" nodeType="after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fade">
                                      <p:cBhvr>
                                        <p:cTn id="64" dur="250"/>
                                        <p:tgtEl>
                                          <p:spTgt spid="50"/>
                                        </p:tgtEl>
                                      </p:cBhvr>
                                    </p:animEffect>
                                  </p:childTnLst>
                                </p:cTn>
                              </p:par>
                            </p:childTnLst>
                          </p:cTn>
                        </p:par>
                        <p:par>
                          <p:cTn id="65" fill="hold">
                            <p:stCondLst>
                              <p:cond delay="2250"/>
                            </p:stCondLst>
                            <p:childTnLst>
                              <p:par>
                                <p:cTn id="66" presetID="10" presetClass="exit" presetSubtype="0" fill="hold" nodeType="afterEffect">
                                  <p:stCondLst>
                                    <p:cond delay="0"/>
                                  </p:stCondLst>
                                  <p:childTnLst>
                                    <p:animEffect transition="out" filter="fade">
                                      <p:cBhvr>
                                        <p:cTn id="67" dur="250"/>
                                        <p:tgtEl>
                                          <p:spTgt spid="50"/>
                                        </p:tgtEl>
                                      </p:cBhvr>
                                    </p:animEffect>
                                    <p:set>
                                      <p:cBhvr>
                                        <p:cTn id="68" dur="1" fill="hold">
                                          <p:stCondLst>
                                            <p:cond delay="249"/>
                                          </p:stCondLst>
                                        </p:cTn>
                                        <p:tgtEl>
                                          <p:spTgt spid="50"/>
                                        </p:tgtEl>
                                        <p:attrNameLst>
                                          <p:attrName>style.visibility</p:attrName>
                                        </p:attrNameLst>
                                      </p:cBhvr>
                                      <p:to>
                                        <p:strVal val="hidden"/>
                                      </p:to>
                                    </p:set>
                                  </p:childTnLst>
                                </p:cTn>
                              </p:par>
                            </p:childTnLst>
                          </p:cTn>
                        </p:par>
                        <p:par>
                          <p:cTn id="69" fill="hold">
                            <p:stCondLst>
                              <p:cond delay="2500"/>
                            </p:stCondLst>
                            <p:childTnLst>
                              <p:par>
                                <p:cTn id="70" presetID="10" presetClass="entr" presetSubtype="0" fill="hold" nodeType="after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250"/>
                                        <p:tgtEl>
                                          <p:spTgt spid="53"/>
                                        </p:tgtEl>
                                      </p:cBhvr>
                                    </p:animEffect>
                                  </p:childTnLst>
                                </p:cTn>
                              </p:par>
                            </p:childTnLst>
                          </p:cTn>
                        </p:par>
                        <p:par>
                          <p:cTn id="73" fill="hold">
                            <p:stCondLst>
                              <p:cond delay="2750"/>
                            </p:stCondLst>
                            <p:childTnLst>
                              <p:par>
                                <p:cTn id="74" presetID="10" presetClass="exit" presetSubtype="0" fill="hold" nodeType="afterEffect">
                                  <p:stCondLst>
                                    <p:cond delay="0"/>
                                  </p:stCondLst>
                                  <p:childTnLst>
                                    <p:animEffect transition="out" filter="fade">
                                      <p:cBhvr>
                                        <p:cTn id="75" dur="250"/>
                                        <p:tgtEl>
                                          <p:spTgt spid="53"/>
                                        </p:tgtEl>
                                      </p:cBhvr>
                                    </p:animEffect>
                                    <p:set>
                                      <p:cBhvr>
                                        <p:cTn id="76" dur="1" fill="hold">
                                          <p:stCondLst>
                                            <p:cond delay="249"/>
                                          </p:stCondLst>
                                        </p:cTn>
                                        <p:tgtEl>
                                          <p:spTgt spid="53"/>
                                        </p:tgtEl>
                                        <p:attrNameLst>
                                          <p:attrName>style.visibility</p:attrName>
                                        </p:attrNameLst>
                                      </p:cBhvr>
                                      <p:to>
                                        <p:strVal val="hidden"/>
                                      </p:to>
                                    </p:set>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56"/>
                                        </p:tgtEl>
                                        <p:attrNameLst>
                                          <p:attrName>style.visibility</p:attrName>
                                        </p:attrNameLst>
                                      </p:cBhvr>
                                      <p:to>
                                        <p:strVal val="visible"/>
                                      </p:to>
                                    </p:set>
                                    <p:animEffect transition="in" filter="fade">
                                      <p:cBhvr>
                                        <p:cTn id="80" dur="250"/>
                                        <p:tgtEl>
                                          <p:spTgt spid="56"/>
                                        </p:tgtEl>
                                      </p:cBhvr>
                                    </p:animEffect>
                                  </p:childTnLst>
                                </p:cTn>
                              </p:par>
                            </p:childTnLst>
                          </p:cTn>
                        </p:par>
                        <p:par>
                          <p:cTn id="81" fill="hold">
                            <p:stCondLst>
                              <p:cond delay="3250"/>
                            </p:stCondLst>
                            <p:childTnLst>
                              <p:par>
                                <p:cTn id="82" presetID="10" presetClass="exit" presetSubtype="0" fill="hold" nodeType="afterEffect">
                                  <p:stCondLst>
                                    <p:cond delay="250"/>
                                  </p:stCondLst>
                                  <p:childTnLst>
                                    <p:animEffect transition="out" filter="fade">
                                      <p:cBhvr>
                                        <p:cTn id="83" dur="250"/>
                                        <p:tgtEl>
                                          <p:spTgt spid="56"/>
                                        </p:tgtEl>
                                      </p:cBhvr>
                                    </p:animEffect>
                                    <p:set>
                                      <p:cBhvr>
                                        <p:cTn id="84" dur="1" fill="hold">
                                          <p:stCondLst>
                                            <p:cond delay="24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27127" cy="5925545"/>
          </a:xfrm>
          <a:prstGeom prst="rect">
            <a:avLst/>
          </a:prstGeom>
        </p:spPr>
      </p:pic>
      <p:sp>
        <p:nvSpPr>
          <p:cNvPr id="5" name="Title 1"/>
          <p:cNvSpPr txBox="1">
            <a:spLocks/>
          </p:cNvSpPr>
          <p:nvPr/>
        </p:nvSpPr>
        <p:spPr>
          <a:xfrm>
            <a:off x="259896" y="1104656"/>
            <a:ext cx="8707334" cy="745094"/>
          </a:xfrm>
          <a:prstGeom prst="rect">
            <a:avLst/>
          </a:prstGeom>
        </p:spPr>
        <p:txBody>
          <a:bodyPr vert="horz" lIns="68580" tIns="34290" rIns="68580" bIns="34290" rtlCol="0" anchor="t" anchorCtr="0">
            <a:noAutofit/>
          </a:bodyPr>
          <a:lstStyle>
            <a:lvl1pPr algn="l" defTabSz="457200" rtl="0" eaLnBrk="1" latinLnBrk="0" hangingPunct="1">
              <a:lnSpc>
                <a:spcPct val="80000"/>
              </a:lnSpc>
              <a:spcBef>
                <a:spcPct val="0"/>
              </a:spcBef>
              <a:buNone/>
              <a:defRPr sz="7200" b="0" kern="1200" cap="none" baseline="0">
                <a:solidFill>
                  <a:schemeClr val="bg1"/>
                </a:solidFill>
                <a:latin typeface="Segoe Light"/>
                <a:ea typeface="Segoe UI" pitchFamily="34" charset="0"/>
                <a:cs typeface="Segoe Light"/>
              </a:defRPr>
            </a:lvl1pPr>
          </a:lstStyle>
          <a:p>
            <a:r>
              <a:rPr lang="en-CA" sz="5400" b="1" dirty="0">
                <a:solidFill>
                  <a:srgbClr val="2C75A2"/>
                </a:solidFill>
                <a:latin typeface="Segoe UI Light" panose="020B0502040204020203" pitchFamily="34" charset="0"/>
                <a:cs typeface="Segoe UI Light" panose="020B0502040204020203" pitchFamily="34" charset="0"/>
              </a:rPr>
              <a:t>You can start using the cloud</a:t>
            </a:r>
            <a:endParaRPr lang="en-US" sz="5400" b="1" dirty="0">
              <a:solidFill>
                <a:srgbClr val="2C75A2"/>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176893" y="3010893"/>
            <a:ext cx="685800" cy="685800"/>
          </a:xfrm>
          <a:prstGeom prst="rect">
            <a:avLst/>
          </a:prstGeom>
        </p:spPr>
        <p:txBody>
          <a:bodyPr vert="horz" wrap="none" lIns="68580" tIns="34290" rIns="68580" bIns="34290" rtlCol="0" anchor="ctr">
            <a:noAutofit/>
          </a:bodyPr>
          <a:lstStyle/>
          <a:p>
            <a:r>
              <a:rPr lang="en-CA" sz="12450" dirty="0">
                <a:latin typeface="Segoe UI Black" panose="020B0A02040204020203" pitchFamily="34" charset="0"/>
                <a:ea typeface="Segoe UI Black" panose="020B0A02040204020203" pitchFamily="34" charset="0"/>
                <a:cs typeface="Segoe UI Black" panose="020B0A02040204020203" pitchFamily="34" charset="0"/>
              </a:rPr>
              <a:t>T</a:t>
            </a:r>
            <a:endParaRPr lang="en-US" sz="1245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 name="TextBox 8"/>
          <p:cNvSpPr txBox="1"/>
          <p:nvPr/>
        </p:nvSpPr>
        <p:spPr>
          <a:xfrm>
            <a:off x="2101561" y="2478482"/>
            <a:ext cx="685800" cy="685800"/>
          </a:xfrm>
          <a:prstGeom prst="rect">
            <a:avLst/>
          </a:prstGeom>
        </p:spPr>
        <p:txBody>
          <a:bodyPr vert="horz" wrap="none" lIns="68580" tIns="34290" rIns="68580" bIns="34290" rtlCol="0" anchor="ctr">
            <a:noAutofit/>
          </a:bodyPr>
          <a:lstStyle/>
          <a:p>
            <a:r>
              <a:rPr lang="en-CA" sz="12450" dirty="0">
                <a:latin typeface="Segoe UI Black" panose="020B0A02040204020203" pitchFamily="34" charset="0"/>
                <a:ea typeface="Segoe UI Black" panose="020B0A02040204020203" pitchFamily="34" charset="0"/>
                <a:cs typeface="Segoe UI Black" panose="020B0A02040204020203" pitchFamily="34" charset="0"/>
              </a:rPr>
              <a:t>O</a:t>
            </a:r>
            <a:endParaRPr lang="en-US" sz="1245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TextBox 9"/>
          <p:cNvSpPr txBox="1"/>
          <p:nvPr/>
        </p:nvSpPr>
        <p:spPr>
          <a:xfrm>
            <a:off x="4191522" y="3164282"/>
            <a:ext cx="685800" cy="701637"/>
          </a:xfrm>
          <a:prstGeom prst="rect">
            <a:avLst/>
          </a:prstGeom>
        </p:spPr>
        <p:txBody>
          <a:bodyPr vert="horz" wrap="none" lIns="68580" tIns="34290" rIns="68580" bIns="34290" rtlCol="0" anchor="ctr">
            <a:noAutofit/>
          </a:bodyPr>
          <a:lstStyle/>
          <a:p>
            <a:r>
              <a:rPr lang="en-CA" sz="12450" dirty="0">
                <a:latin typeface="Segoe UI Black" panose="020B0A02040204020203" pitchFamily="34" charset="0"/>
                <a:ea typeface="Segoe UI Black" panose="020B0A02040204020203" pitchFamily="34" charset="0"/>
                <a:cs typeface="Segoe UI Black" panose="020B0A02040204020203" pitchFamily="34" charset="0"/>
              </a:rPr>
              <a:t>D</a:t>
            </a:r>
            <a:endParaRPr lang="en-US" sz="1245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 name="TextBox 10"/>
          <p:cNvSpPr txBox="1"/>
          <p:nvPr/>
        </p:nvSpPr>
        <p:spPr>
          <a:xfrm>
            <a:off x="6149394" y="2611953"/>
            <a:ext cx="685800" cy="701637"/>
          </a:xfrm>
          <a:prstGeom prst="rect">
            <a:avLst/>
          </a:prstGeom>
        </p:spPr>
        <p:txBody>
          <a:bodyPr vert="horz" wrap="none" lIns="68580" tIns="34290" rIns="68580" bIns="34290" rtlCol="0" anchor="ctr">
            <a:noAutofit/>
          </a:bodyPr>
          <a:lstStyle/>
          <a:p>
            <a:r>
              <a:rPr lang="en-CA" sz="12450" dirty="0">
                <a:latin typeface="Segoe UI Black" panose="020B0A02040204020203" pitchFamily="34" charset="0"/>
                <a:ea typeface="Segoe UI Black" panose="020B0A02040204020203" pitchFamily="34" charset="0"/>
                <a:cs typeface="Segoe UI Black" panose="020B0A02040204020203" pitchFamily="34" charset="0"/>
              </a:rPr>
              <a:t>A</a:t>
            </a:r>
            <a:endParaRPr lang="en-US" sz="1245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TextBox 11"/>
          <p:cNvSpPr txBox="1"/>
          <p:nvPr/>
        </p:nvSpPr>
        <p:spPr>
          <a:xfrm>
            <a:off x="7763705" y="3186769"/>
            <a:ext cx="685800" cy="701637"/>
          </a:xfrm>
          <a:prstGeom prst="rect">
            <a:avLst/>
          </a:prstGeom>
        </p:spPr>
        <p:txBody>
          <a:bodyPr vert="horz" wrap="none" lIns="68580" tIns="34290" rIns="68580" bIns="34290" rtlCol="0" anchor="ctr">
            <a:noAutofit/>
          </a:bodyPr>
          <a:lstStyle/>
          <a:p>
            <a:r>
              <a:rPr lang="en-CA" sz="12450" dirty="0">
                <a:latin typeface="Segoe UI Black" panose="020B0A02040204020203" pitchFamily="34" charset="0"/>
                <a:ea typeface="Segoe UI Black" panose="020B0A02040204020203" pitchFamily="34" charset="0"/>
                <a:cs typeface="Segoe UI Black" panose="020B0A02040204020203" pitchFamily="34" charset="0"/>
              </a:rPr>
              <a:t>Y</a:t>
            </a:r>
            <a:endParaRPr lang="en-US" sz="12450" dirty="0">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4682549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Set up a schedule</a:t>
            </a:r>
            <a:br>
              <a:rPr lang="en-CA" dirty="0"/>
            </a:br>
            <a:endParaRPr lang="en-CA" dirty="0"/>
          </a:p>
        </p:txBody>
      </p:sp>
      <p:sp>
        <p:nvSpPr>
          <p:cNvPr id="4" name="Text Placeholder 3"/>
          <p:cNvSpPr>
            <a:spLocks noGrp="1"/>
          </p:cNvSpPr>
          <p:nvPr>
            <p:ph type="body" sz="quarter" idx="10"/>
          </p:nvPr>
        </p:nvSpPr>
        <p:spPr>
          <a:xfrm>
            <a:off x="232243" y="895350"/>
            <a:ext cx="8740142" cy="959069"/>
          </a:xfrm>
        </p:spPr>
        <p:txBody>
          <a:bodyPr/>
          <a:lstStyle/>
          <a:p>
            <a:r>
              <a:rPr lang="en-CA" sz="2400" dirty="0"/>
              <a:t>Specify dates and times when you need additional capacity</a:t>
            </a:r>
          </a:p>
          <a:p>
            <a:endParaRPr lang="en-CA" dirty="0"/>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113" y="1428750"/>
            <a:ext cx="6006401" cy="3586175"/>
          </a:xfrm>
          <a:prstGeom prst="rect">
            <a:avLst/>
          </a:prstGeom>
        </p:spPr>
      </p:pic>
    </p:spTree>
    <p:extLst>
      <p:ext uri="{BB962C8B-B14F-4D97-AF65-F5344CB8AC3E}">
        <p14:creationId xmlns:p14="http://schemas.microsoft.com/office/powerpoint/2010/main" val="1160317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Scale by Metric</a:t>
            </a:r>
          </a:p>
        </p:txBody>
      </p:sp>
      <p:grpSp>
        <p:nvGrpSpPr>
          <p:cNvPr id="20" name="Group 19"/>
          <p:cNvGrpSpPr/>
          <p:nvPr/>
        </p:nvGrpSpPr>
        <p:grpSpPr>
          <a:xfrm>
            <a:off x="2249464" y="1678738"/>
            <a:ext cx="4788427" cy="422506"/>
            <a:chOff x="2844907" y="1899062"/>
            <a:chExt cx="6384569" cy="563341"/>
          </a:xfrm>
          <a:solidFill>
            <a:srgbClr val="999999"/>
          </a:solidFill>
        </p:grpSpPr>
        <p:grpSp>
          <p:nvGrpSpPr>
            <p:cNvPr id="21" name="Group 20"/>
            <p:cNvGrpSpPr/>
            <p:nvPr/>
          </p:nvGrpSpPr>
          <p:grpSpPr>
            <a:xfrm>
              <a:off x="3540169" y="1962418"/>
              <a:ext cx="4992400" cy="396508"/>
              <a:chOff x="3290793" y="2025775"/>
              <a:chExt cx="4992400" cy="396508"/>
            </a:xfrm>
            <a:grpFill/>
          </p:grpSpPr>
          <p:sp>
            <p:nvSpPr>
              <p:cNvPr id="24" name="Rectangle 23"/>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514185" fontAlgn="base">
                  <a:spcBef>
                    <a:spcPct val="0"/>
                  </a:spcBef>
                  <a:spcAft>
                    <a:spcPct val="0"/>
                  </a:spcAft>
                </a:pPr>
                <a:endParaRPr lang="en-US" sz="1275" dirty="0">
                  <a:solidFill>
                    <a:srgbClr val="2C75A2"/>
                  </a:solidFill>
                  <a:latin typeface="Segoe UI Light" panose="020B0502040204020203" pitchFamily="34" charset="0"/>
                  <a:cs typeface="Segoe UI Light" panose="020B0502040204020203" pitchFamily="34" charset="0"/>
                </a:endParaRPr>
              </a:p>
            </p:txBody>
          </p:sp>
          <p:sp>
            <p:nvSpPr>
              <p:cNvPr id="25" name="Rectangle 24"/>
              <p:cNvSpPr/>
              <p:nvPr/>
            </p:nvSpPr>
            <p:spPr bwMode="auto">
              <a:xfrm>
                <a:off x="3898180" y="2134949"/>
                <a:ext cx="2260385" cy="196851"/>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514185" fontAlgn="base">
                  <a:spcBef>
                    <a:spcPct val="0"/>
                  </a:spcBef>
                  <a:spcAft>
                    <a:spcPct val="0"/>
                  </a:spcAft>
                </a:pPr>
                <a:endParaRPr lang="en-US" sz="1275" dirty="0">
                  <a:solidFill>
                    <a:srgbClr val="2C75A2"/>
                  </a:solidFill>
                  <a:latin typeface="Segoe UI Light" panose="020B0502040204020203" pitchFamily="34" charset="0"/>
                  <a:cs typeface="Segoe UI Light" panose="020B0502040204020203" pitchFamily="34" charset="0"/>
                </a:endParaRPr>
              </a:p>
            </p:txBody>
          </p:sp>
          <p:sp>
            <p:nvSpPr>
              <p:cNvPr id="26" name="Rectangle 25"/>
              <p:cNvSpPr/>
              <p:nvPr/>
            </p:nvSpPr>
            <p:spPr bwMode="auto">
              <a:xfrm>
                <a:off x="3796684" y="2025776"/>
                <a:ext cx="101496" cy="396507"/>
              </a:xfrm>
              <a:prstGeom prst="rect">
                <a:avLst/>
              </a:prstGeom>
              <a:solidFill>
                <a:srgbClr val="00B0F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514185" fontAlgn="base">
                  <a:spcBef>
                    <a:spcPct val="0"/>
                  </a:spcBef>
                  <a:spcAft>
                    <a:spcPct val="0"/>
                  </a:spcAft>
                </a:pPr>
                <a:endParaRPr lang="en-US" sz="1275" dirty="0">
                  <a:solidFill>
                    <a:srgbClr val="2C75A2"/>
                  </a:solidFill>
                  <a:latin typeface="Segoe UI Light" panose="020B0502040204020203" pitchFamily="34" charset="0"/>
                  <a:cs typeface="Segoe UI Light" panose="020B0502040204020203" pitchFamily="34" charset="0"/>
                </a:endParaRPr>
              </a:p>
            </p:txBody>
          </p:sp>
          <p:sp>
            <p:nvSpPr>
              <p:cNvPr id="27" name="Rectangle 26"/>
              <p:cNvSpPr/>
              <p:nvPr/>
            </p:nvSpPr>
            <p:spPr bwMode="auto">
              <a:xfrm>
                <a:off x="6158565" y="2025775"/>
                <a:ext cx="101496" cy="396507"/>
              </a:xfrm>
              <a:prstGeom prst="rect">
                <a:avLst/>
              </a:prstGeom>
              <a:solidFill>
                <a:srgbClr val="00B0F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514185" fontAlgn="base">
                  <a:spcBef>
                    <a:spcPct val="0"/>
                  </a:spcBef>
                  <a:spcAft>
                    <a:spcPct val="0"/>
                  </a:spcAft>
                </a:pPr>
                <a:endParaRPr lang="en-US" sz="1275" dirty="0">
                  <a:solidFill>
                    <a:srgbClr val="2C75A2"/>
                  </a:solidFill>
                  <a:latin typeface="Segoe UI Light" panose="020B0502040204020203" pitchFamily="34" charset="0"/>
                  <a:cs typeface="Segoe UI Light" panose="020B0502040204020203" pitchFamily="34" charset="0"/>
                </a:endParaRPr>
              </a:p>
            </p:txBody>
          </p:sp>
        </p:grpSp>
        <p:sp>
          <p:nvSpPr>
            <p:cNvPr id="22" name="TextBox 21"/>
            <p:cNvSpPr txBox="1"/>
            <p:nvPr/>
          </p:nvSpPr>
          <p:spPr>
            <a:xfrm>
              <a:off x="2844907" y="1899062"/>
              <a:ext cx="593767" cy="553997"/>
            </a:xfrm>
            <a:prstGeom prst="rect">
              <a:avLst/>
            </a:prstGeom>
            <a:noFill/>
            <a:ln w="19050">
              <a:solidFill>
                <a:schemeClr val="bg2">
                  <a:lumMod val="75000"/>
                </a:schemeClr>
              </a:solidFill>
            </a:ln>
          </p:spPr>
          <p:txBody>
            <a:bodyPr wrap="square" rtlCol="0">
              <a:spAutoFit/>
            </a:bodyPr>
            <a:lstStyle/>
            <a:p>
              <a:pPr algn="ctr"/>
              <a:r>
                <a:rPr lang="en-US" sz="2100" dirty="0">
                  <a:solidFill>
                    <a:srgbClr val="2C75A2"/>
                  </a:solidFill>
                  <a:latin typeface="Segoe UI Light" panose="020B0502040204020203" pitchFamily="34" charset="0"/>
                  <a:cs typeface="Segoe UI Light" panose="020B0502040204020203" pitchFamily="34" charset="0"/>
                </a:rPr>
                <a:t>2</a:t>
              </a:r>
            </a:p>
          </p:txBody>
        </p:sp>
        <p:sp>
          <p:nvSpPr>
            <p:cNvPr id="23" name="TextBox 22"/>
            <p:cNvSpPr txBox="1"/>
            <p:nvPr/>
          </p:nvSpPr>
          <p:spPr>
            <a:xfrm>
              <a:off x="8635709" y="1908406"/>
              <a:ext cx="593767" cy="553997"/>
            </a:xfrm>
            <a:prstGeom prst="rect">
              <a:avLst/>
            </a:prstGeom>
            <a:noFill/>
            <a:ln w="19050">
              <a:solidFill>
                <a:schemeClr val="bg2">
                  <a:lumMod val="75000"/>
                </a:schemeClr>
              </a:solidFill>
            </a:ln>
          </p:spPr>
          <p:txBody>
            <a:bodyPr wrap="square" rtlCol="0">
              <a:spAutoFit/>
            </a:bodyPr>
            <a:lstStyle/>
            <a:p>
              <a:pPr algn="ctr"/>
              <a:r>
                <a:rPr lang="en-US" sz="2100" dirty="0">
                  <a:solidFill>
                    <a:srgbClr val="2C75A2"/>
                  </a:solidFill>
                  <a:latin typeface="Segoe UI Light" panose="020B0502040204020203" pitchFamily="34" charset="0"/>
                  <a:cs typeface="Segoe UI Light" panose="020B0502040204020203" pitchFamily="34" charset="0"/>
                </a:rPr>
                <a:t>6</a:t>
              </a:r>
            </a:p>
          </p:txBody>
        </p:sp>
      </p:grpSp>
      <p:grpSp>
        <p:nvGrpSpPr>
          <p:cNvPr id="28" name="Group 27"/>
          <p:cNvGrpSpPr/>
          <p:nvPr/>
        </p:nvGrpSpPr>
        <p:grpSpPr>
          <a:xfrm>
            <a:off x="2249464" y="3248706"/>
            <a:ext cx="4788427" cy="738664"/>
            <a:chOff x="2749907" y="2979983"/>
            <a:chExt cx="6384569" cy="984885"/>
          </a:xfrm>
        </p:grpSpPr>
        <p:grpSp>
          <p:nvGrpSpPr>
            <p:cNvPr id="29" name="Group 28"/>
            <p:cNvGrpSpPr/>
            <p:nvPr/>
          </p:nvGrpSpPr>
          <p:grpSpPr>
            <a:xfrm>
              <a:off x="3445169" y="3168356"/>
              <a:ext cx="4992624" cy="186277"/>
              <a:chOff x="2274474" y="1232678"/>
              <a:chExt cx="4992624" cy="186277"/>
            </a:xfrm>
          </p:grpSpPr>
          <p:sp>
            <p:nvSpPr>
              <p:cNvPr id="34" name="Rectangle 33"/>
              <p:cNvSpPr/>
              <p:nvPr/>
            </p:nvSpPr>
            <p:spPr bwMode="auto">
              <a:xfrm>
                <a:off x="2274474" y="1232679"/>
                <a:ext cx="4992624" cy="186276"/>
              </a:xfrm>
              <a:prstGeom prst="rect">
                <a:avLst/>
              </a:prstGeom>
              <a:solidFill>
                <a:srgbClr val="99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514185" fontAlgn="base">
                  <a:spcBef>
                    <a:spcPct val="0"/>
                  </a:spcBef>
                  <a:spcAft>
                    <a:spcPct val="0"/>
                  </a:spcAft>
                </a:pPr>
                <a:endParaRPr lang="en-US" sz="1275" dirty="0">
                  <a:solidFill>
                    <a:srgbClr val="2C75A2"/>
                  </a:solidFill>
                  <a:latin typeface="Segoe UI Light" panose="020B0502040204020203" pitchFamily="34" charset="0"/>
                  <a:cs typeface="Segoe UI Light" panose="020B0502040204020203" pitchFamily="34" charset="0"/>
                </a:endParaRPr>
              </a:p>
            </p:txBody>
          </p:sp>
          <p:sp>
            <p:nvSpPr>
              <p:cNvPr id="35" name="Rectangle 34"/>
              <p:cNvSpPr/>
              <p:nvPr/>
            </p:nvSpPr>
            <p:spPr bwMode="auto">
              <a:xfrm>
                <a:off x="5243742" y="1232678"/>
                <a:ext cx="1309531" cy="185046"/>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514185" fontAlgn="base">
                  <a:spcBef>
                    <a:spcPct val="0"/>
                  </a:spcBef>
                  <a:spcAft>
                    <a:spcPct val="0"/>
                  </a:spcAft>
                </a:pPr>
                <a:endParaRPr lang="en-US" sz="1275" dirty="0">
                  <a:solidFill>
                    <a:srgbClr val="2C75A2"/>
                  </a:solidFill>
                  <a:latin typeface="Segoe UI Light" panose="020B0502040204020203" pitchFamily="34" charset="0"/>
                  <a:cs typeface="Segoe UI Light" panose="020B0502040204020203" pitchFamily="34" charset="0"/>
                </a:endParaRPr>
              </a:p>
            </p:txBody>
          </p:sp>
        </p:grpSp>
        <p:sp>
          <p:nvSpPr>
            <p:cNvPr id="30" name="Rectangle 29"/>
            <p:cNvSpPr/>
            <p:nvPr/>
          </p:nvSpPr>
          <p:spPr bwMode="auto">
            <a:xfrm>
              <a:off x="6363689" y="3062625"/>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514185" fontAlgn="base">
                <a:spcBef>
                  <a:spcPct val="0"/>
                </a:spcBef>
                <a:spcAft>
                  <a:spcPct val="0"/>
                </a:spcAft>
              </a:pPr>
              <a:endParaRPr lang="en-US" sz="1275" dirty="0">
                <a:solidFill>
                  <a:srgbClr val="2C75A2"/>
                </a:solidFill>
                <a:latin typeface="Segoe UI Light" panose="020B0502040204020203" pitchFamily="34" charset="0"/>
                <a:cs typeface="Segoe UI Light" panose="020B0502040204020203" pitchFamily="34" charset="0"/>
              </a:endParaRPr>
            </a:p>
          </p:txBody>
        </p:sp>
        <p:sp>
          <p:nvSpPr>
            <p:cNvPr id="31" name="Rectangle 30"/>
            <p:cNvSpPr/>
            <p:nvPr/>
          </p:nvSpPr>
          <p:spPr bwMode="auto">
            <a:xfrm>
              <a:off x="7696600" y="3062624"/>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514185" fontAlgn="base">
                <a:spcBef>
                  <a:spcPct val="0"/>
                </a:spcBef>
                <a:spcAft>
                  <a:spcPct val="0"/>
                </a:spcAft>
              </a:pPr>
              <a:endParaRPr lang="en-US" sz="1275" dirty="0">
                <a:solidFill>
                  <a:srgbClr val="2C75A2"/>
                </a:solidFill>
                <a:latin typeface="Segoe UI Light" panose="020B0502040204020203" pitchFamily="34" charset="0"/>
                <a:cs typeface="Segoe UI Light" panose="020B0502040204020203" pitchFamily="34" charset="0"/>
              </a:endParaRPr>
            </a:p>
          </p:txBody>
        </p:sp>
        <p:sp>
          <p:nvSpPr>
            <p:cNvPr id="32" name="TextBox 31"/>
            <p:cNvSpPr txBox="1"/>
            <p:nvPr/>
          </p:nvSpPr>
          <p:spPr>
            <a:xfrm>
              <a:off x="2749907" y="2979983"/>
              <a:ext cx="593767" cy="984885"/>
            </a:xfrm>
            <a:prstGeom prst="rect">
              <a:avLst/>
            </a:prstGeom>
            <a:noFill/>
            <a:ln w="19050">
              <a:solidFill>
                <a:schemeClr val="bg2">
                  <a:lumMod val="75000"/>
                </a:schemeClr>
              </a:solidFill>
            </a:ln>
          </p:spPr>
          <p:txBody>
            <a:bodyPr wrap="square" rtlCol="0">
              <a:spAutoFit/>
            </a:bodyPr>
            <a:lstStyle/>
            <a:p>
              <a:pPr algn="ctr"/>
              <a:r>
                <a:rPr lang="en-US" sz="2100" dirty="0">
                  <a:solidFill>
                    <a:srgbClr val="2C75A2"/>
                  </a:solidFill>
                  <a:latin typeface="Segoe UI Light" panose="020B0502040204020203" pitchFamily="34" charset="0"/>
                  <a:cs typeface="Segoe UI Light" panose="020B0502040204020203" pitchFamily="34" charset="0"/>
                </a:rPr>
                <a:t>60</a:t>
              </a:r>
            </a:p>
          </p:txBody>
        </p:sp>
        <p:sp>
          <p:nvSpPr>
            <p:cNvPr id="33" name="TextBox 32"/>
            <p:cNvSpPr txBox="1"/>
            <p:nvPr/>
          </p:nvSpPr>
          <p:spPr>
            <a:xfrm>
              <a:off x="8540709" y="2979983"/>
              <a:ext cx="593767" cy="984885"/>
            </a:xfrm>
            <a:prstGeom prst="rect">
              <a:avLst/>
            </a:prstGeom>
            <a:noFill/>
            <a:ln w="19050">
              <a:solidFill>
                <a:schemeClr val="bg2">
                  <a:lumMod val="75000"/>
                </a:schemeClr>
              </a:solidFill>
            </a:ln>
          </p:spPr>
          <p:txBody>
            <a:bodyPr wrap="square" rtlCol="0">
              <a:spAutoFit/>
            </a:bodyPr>
            <a:lstStyle/>
            <a:p>
              <a:pPr algn="ctr"/>
              <a:r>
                <a:rPr lang="en-US" sz="2100" dirty="0">
                  <a:solidFill>
                    <a:srgbClr val="2C75A2"/>
                  </a:solidFill>
                  <a:latin typeface="Segoe UI Light" panose="020B0502040204020203" pitchFamily="34" charset="0"/>
                  <a:cs typeface="Segoe UI Light" panose="020B0502040204020203" pitchFamily="34" charset="0"/>
                </a:rPr>
                <a:t>80</a:t>
              </a:r>
            </a:p>
          </p:txBody>
        </p:sp>
      </p:grpSp>
      <p:sp>
        <p:nvSpPr>
          <p:cNvPr id="36" name="TextBox 35"/>
          <p:cNvSpPr txBox="1"/>
          <p:nvPr/>
        </p:nvSpPr>
        <p:spPr>
          <a:xfrm>
            <a:off x="254276" y="1678736"/>
            <a:ext cx="1867819" cy="415498"/>
          </a:xfrm>
          <a:prstGeom prst="rect">
            <a:avLst/>
          </a:prstGeom>
          <a:noFill/>
        </p:spPr>
        <p:txBody>
          <a:bodyPr wrap="none" rtlCol="0">
            <a:spAutoFit/>
          </a:bodyPr>
          <a:lstStyle/>
          <a:p>
            <a:r>
              <a:rPr lang="en-US" sz="2100" dirty="0">
                <a:solidFill>
                  <a:srgbClr val="2C75A2"/>
                </a:solidFill>
                <a:latin typeface="Segoe UI Light" panose="020B0502040204020203" pitchFamily="34" charset="0"/>
                <a:cs typeface="Segoe UI Light" panose="020B0502040204020203" pitchFamily="34" charset="0"/>
              </a:rPr>
              <a:t>Instance Count</a:t>
            </a:r>
          </a:p>
        </p:txBody>
      </p:sp>
      <p:sp>
        <p:nvSpPr>
          <p:cNvPr id="37" name="TextBox 36"/>
          <p:cNvSpPr txBox="1"/>
          <p:nvPr/>
        </p:nvSpPr>
        <p:spPr>
          <a:xfrm>
            <a:off x="7115078" y="3248706"/>
            <a:ext cx="1015343" cy="415498"/>
          </a:xfrm>
          <a:prstGeom prst="rect">
            <a:avLst/>
          </a:prstGeom>
          <a:noFill/>
        </p:spPr>
        <p:txBody>
          <a:bodyPr wrap="none" rtlCol="0">
            <a:spAutoFit/>
          </a:bodyPr>
          <a:lstStyle/>
          <a:p>
            <a:r>
              <a:rPr lang="en-US" sz="2100" dirty="0">
                <a:solidFill>
                  <a:srgbClr val="2C75A2"/>
                </a:solidFill>
                <a:latin typeface="Segoe UI Light" panose="020B0502040204020203" pitchFamily="34" charset="0"/>
                <a:cs typeface="Segoe UI Light" panose="020B0502040204020203" pitchFamily="34" charset="0"/>
              </a:rPr>
              <a:t>Percent</a:t>
            </a:r>
          </a:p>
        </p:txBody>
      </p:sp>
      <p:sp>
        <p:nvSpPr>
          <p:cNvPr id="38" name="TextBox 37"/>
          <p:cNvSpPr txBox="1"/>
          <p:nvPr/>
        </p:nvSpPr>
        <p:spPr>
          <a:xfrm>
            <a:off x="7115078" y="1685744"/>
            <a:ext cx="1212191" cy="415498"/>
          </a:xfrm>
          <a:prstGeom prst="rect">
            <a:avLst/>
          </a:prstGeom>
          <a:noFill/>
        </p:spPr>
        <p:txBody>
          <a:bodyPr wrap="none" rtlCol="0">
            <a:spAutoFit/>
          </a:bodyPr>
          <a:lstStyle/>
          <a:p>
            <a:r>
              <a:rPr lang="en-US" sz="2100" dirty="0">
                <a:solidFill>
                  <a:srgbClr val="2C75A2"/>
                </a:solidFill>
                <a:latin typeface="Segoe UI Light" panose="020B0502040204020203" pitchFamily="34" charset="0"/>
                <a:cs typeface="Segoe UI Light" panose="020B0502040204020203" pitchFamily="34" charset="0"/>
              </a:rPr>
              <a:t>Instances</a:t>
            </a:r>
          </a:p>
        </p:txBody>
      </p:sp>
      <p:sp>
        <p:nvSpPr>
          <p:cNvPr id="39" name="TextBox 38"/>
          <p:cNvSpPr txBox="1"/>
          <p:nvPr/>
        </p:nvSpPr>
        <p:spPr>
          <a:xfrm>
            <a:off x="1114276" y="3215652"/>
            <a:ext cx="1039067" cy="415498"/>
          </a:xfrm>
          <a:prstGeom prst="rect">
            <a:avLst/>
          </a:prstGeom>
          <a:noFill/>
        </p:spPr>
        <p:txBody>
          <a:bodyPr wrap="none" rtlCol="0">
            <a:spAutoFit/>
          </a:bodyPr>
          <a:lstStyle/>
          <a:p>
            <a:r>
              <a:rPr lang="en-US" sz="2100" dirty="0">
                <a:solidFill>
                  <a:srgbClr val="2C75A2"/>
                </a:solidFill>
                <a:latin typeface="Segoe UI Light" panose="020B0502040204020203" pitchFamily="34" charset="0"/>
                <a:cs typeface="Segoe UI Light" panose="020B0502040204020203" pitchFamily="34" charset="0"/>
              </a:rPr>
              <a:t>[Metric]</a:t>
            </a:r>
          </a:p>
        </p:txBody>
      </p:sp>
      <p:sp>
        <p:nvSpPr>
          <p:cNvPr id="40" name="TextBox 39"/>
          <p:cNvSpPr txBox="1"/>
          <p:nvPr/>
        </p:nvSpPr>
        <p:spPr>
          <a:xfrm>
            <a:off x="225701" y="1066064"/>
            <a:ext cx="9050154" cy="507831"/>
          </a:xfrm>
          <a:prstGeom prst="rect">
            <a:avLst/>
          </a:prstGeom>
          <a:noFill/>
        </p:spPr>
        <p:txBody>
          <a:bodyPr wrap="square" rtlCol="0">
            <a:spAutoFit/>
          </a:bodyPr>
          <a:lstStyle/>
          <a:p>
            <a:r>
              <a:rPr lang="en-US" sz="2700" dirty="0">
                <a:solidFill>
                  <a:srgbClr val="203C66"/>
                </a:solidFill>
                <a:latin typeface="Segoe UI Light" panose="020B0502040204020203" pitchFamily="34" charset="0"/>
                <a:cs typeface="Segoe UI Light" panose="020B0502040204020203" pitchFamily="34" charset="0"/>
              </a:rPr>
              <a:t>Specify min and max instances to use</a:t>
            </a:r>
          </a:p>
        </p:txBody>
      </p:sp>
      <p:sp>
        <p:nvSpPr>
          <p:cNvPr id="41" name="TextBox 40"/>
          <p:cNvSpPr txBox="1"/>
          <p:nvPr/>
        </p:nvSpPr>
        <p:spPr>
          <a:xfrm>
            <a:off x="254276" y="2196227"/>
            <a:ext cx="9050154" cy="2585323"/>
          </a:xfrm>
          <a:prstGeom prst="rect">
            <a:avLst/>
          </a:prstGeom>
          <a:noFill/>
        </p:spPr>
        <p:txBody>
          <a:bodyPr wrap="square" rtlCol="0">
            <a:spAutoFit/>
          </a:bodyPr>
          <a:lstStyle/>
          <a:p>
            <a:r>
              <a:rPr lang="en-US" sz="2700" dirty="0">
                <a:solidFill>
                  <a:srgbClr val="203C66"/>
                </a:solidFill>
                <a:latin typeface="Segoe UI Light" panose="020B0502040204020203" pitchFamily="34" charset="0"/>
                <a:cs typeface="Segoe UI Light" panose="020B0502040204020203" pitchFamily="34" charset="0"/>
              </a:rPr>
              <a:t>Specify min and max and CPU for your site, and Azure will spin up or shut down instances to reach that target</a:t>
            </a:r>
          </a:p>
          <a:p>
            <a:endParaRPr lang="en-CA" sz="2700" dirty="0">
              <a:solidFill>
                <a:srgbClr val="2C75A2"/>
              </a:solidFill>
              <a:latin typeface="Segoe UI Light" panose="020B0502040204020203" pitchFamily="34" charset="0"/>
              <a:cs typeface="Segoe UI Light" panose="020B0502040204020203" pitchFamily="34" charset="0"/>
            </a:endParaRPr>
          </a:p>
          <a:p>
            <a:endParaRPr lang="en-US" sz="2700" dirty="0">
              <a:solidFill>
                <a:srgbClr val="2C75A2"/>
              </a:solidFill>
              <a:latin typeface="Segoe UI Light" panose="020B0502040204020203" pitchFamily="34" charset="0"/>
              <a:cs typeface="Segoe UI Light" panose="020B0502040204020203" pitchFamily="34" charset="0"/>
            </a:endParaRPr>
          </a:p>
          <a:p>
            <a:pPr marL="428625" indent="-428625">
              <a:buFont typeface="Arial" panose="020B0604020202020204" pitchFamily="34" charset="0"/>
              <a:buChar char="•"/>
            </a:pPr>
            <a:r>
              <a:rPr lang="en-CA" sz="2700" dirty="0">
                <a:solidFill>
                  <a:srgbClr val="203C66"/>
                </a:solidFill>
                <a:latin typeface="Segoe UI Light" panose="020B0502040204020203" pitchFamily="34" charset="0"/>
                <a:cs typeface="Segoe UI Light" panose="020B0502040204020203" pitchFamily="34" charset="0"/>
              </a:rPr>
              <a:t>Checks every 5 minutes to see if more instances needed</a:t>
            </a:r>
          </a:p>
          <a:p>
            <a:pPr marL="428625" indent="-428625">
              <a:buFont typeface="Arial" panose="020B0604020202020204" pitchFamily="34" charset="0"/>
              <a:buChar char="•"/>
            </a:pPr>
            <a:r>
              <a:rPr lang="en-CA" sz="2700" dirty="0">
                <a:solidFill>
                  <a:srgbClr val="203C66"/>
                </a:solidFill>
                <a:latin typeface="Segoe UI Light" panose="020B0502040204020203" pitchFamily="34" charset="0"/>
                <a:cs typeface="Segoe UI Light" panose="020B0502040204020203" pitchFamily="34" charset="0"/>
              </a:rPr>
              <a:t>If CPU usage low than removes instances once/two hours</a:t>
            </a:r>
            <a:endParaRPr lang="en-US" sz="2700" dirty="0">
              <a:solidFill>
                <a:srgbClr val="203C6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1553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52600" y="1809750"/>
            <a:ext cx="5518522" cy="1446550"/>
          </a:xfrm>
          <a:prstGeom prst="rect">
            <a:avLst/>
          </a:prstGeom>
        </p:spPr>
        <p:txBody>
          <a:bodyPr wrap="square">
            <a:spAutoFit/>
          </a:bodyPr>
          <a:lstStyle/>
          <a:p>
            <a:pPr algn="ctr"/>
            <a:r>
              <a:rPr lang="en-CA" sz="4400" dirty="0">
                <a:solidFill>
                  <a:prstClr val="white"/>
                </a:solidFill>
                <a:latin typeface="Segoe UI Light" panose="020B0502040204020203" pitchFamily="34" charset="0"/>
                <a:cs typeface="Segoe UI Light" panose="020B0502040204020203" pitchFamily="34" charset="0"/>
              </a:rPr>
              <a:t>How do I deploy a new website safely?</a:t>
            </a:r>
            <a:endParaRPr lang="en-US" sz="4400" dirty="0">
              <a:solidFill>
                <a:prstClr val="whit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931426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34022" y="3567662"/>
            <a:ext cx="1629597" cy="1050057"/>
          </a:xfrm>
          <a:prstGeom prst="rect">
            <a:avLst/>
          </a:prstGeom>
        </p:spPr>
      </p:pic>
      <p:pic>
        <p:nvPicPr>
          <p:cNvPr id="5" name="Picture 4"/>
          <p:cNvPicPr>
            <a:picLocks noChangeAspect="1"/>
          </p:cNvPicPr>
          <p:nvPr/>
        </p:nvPicPr>
        <p:blipFill>
          <a:blip r:embed="rId3"/>
          <a:stretch>
            <a:fillRect/>
          </a:stretch>
        </p:blipFill>
        <p:spPr>
          <a:xfrm>
            <a:off x="4957127" y="0"/>
            <a:ext cx="4186874" cy="2710543"/>
          </a:xfrm>
          <a:prstGeom prst="rect">
            <a:avLst/>
          </a:prstGeom>
        </p:spPr>
      </p:pic>
      <p:pic>
        <p:nvPicPr>
          <p:cNvPr id="6" name="Picture 5"/>
          <p:cNvPicPr>
            <a:picLocks noChangeAspect="1"/>
          </p:cNvPicPr>
          <p:nvPr/>
        </p:nvPicPr>
        <p:blipFill>
          <a:blip r:embed="rId4"/>
          <a:stretch>
            <a:fillRect/>
          </a:stretch>
        </p:blipFill>
        <p:spPr>
          <a:xfrm>
            <a:off x="6235735" y="200668"/>
            <a:ext cx="2495663" cy="1610985"/>
          </a:xfrm>
          <a:prstGeom prst="rect">
            <a:avLst/>
          </a:prstGeom>
        </p:spPr>
      </p:pic>
      <p:pic>
        <p:nvPicPr>
          <p:cNvPr id="7" name="Picture 6"/>
          <p:cNvPicPr>
            <a:picLocks noChangeAspect="1"/>
          </p:cNvPicPr>
          <p:nvPr/>
        </p:nvPicPr>
        <p:blipFill>
          <a:blip r:embed="rId5"/>
          <a:stretch>
            <a:fillRect/>
          </a:stretch>
        </p:blipFill>
        <p:spPr>
          <a:xfrm>
            <a:off x="2559002" y="1172052"/>
            <a:ext cx="5003315" cy="3232912"/>
          </a:xfrm>
          <a:prstGeom prst="rect">
            <a:avLst/>
          </a:prstGeom>
        </p:spPr>
      </p:pic>
      <p:pic>
        <p:nvPicPr>
          <p:cNvPr id="8" name="Picture 7"/>
          <p:cNvPicPr>
            <a:picLocks noChangeAspect="1"/>
          </p:cNvPicPr>
          <p:nvPr/>
        </p:nvPicPr>
        <p:blipFill>
          <a:blip r:embed="rId6"/>
          <a:stretch>
            <a:fillRect/>
          </a:stretch>
        </p:blipFill>
        <p:spPr>
          <a:xfrm>
            <a:off x="3957534" y="-280151"/>
            <a:ext cx="5448053" cy="3529724"/>
          </a:xfrm>
          <a:prstGeom prst="rect">
            <a:avLst/>
          </a:prstGeom>
        </p:spPr>
      </p:pic>
      <p:pic>
        <p:nvPicPr>
          <p:cNvPr id="9" name="Picture 8"/>
          <p:cNvPicPr>
            <a:picLocks noChangeAspect="1"/>
          </p:cNvPicPr>
          <p:nvPr/>
        </p:nvPicPr>
        <p:blipFill>
          <a:blip r:embed="rId7"/>
          <a:stretch>
            <a:fillRect/>
          </a:stretch>
        </p:blipFill>
        <p:spPr>
          <a:xfrm>
            <a:off x="7617103" y="1892966"/>
            <a:ext cx="1101365" cy="711441"/>
          </a:xfrm>
          <a:prstGeom prst="rect">
            <a:avLst/>
          </a:prstGeom>
        </p:spPr>
      </p:pic>
      <p:pic>
        <p:nvPicPr>
          <p:cNvPr id="10" name="Picture 9"/>
          <p:cNvPicPr>
            <a:picLocks noChangeAspect="1"/>
          </p:cNvPicPr>
          <p:nvPr/>
        </p:nvPicPr>
        <p:blipFill>
          <a:blip r:embed="rId8"/>
          <a:stretch>
            <a:fillRect/>
          </a:stretch>
        </p:blipFill>
        <p:spPr>
          <a:xfrm>
            <a:off x="1" y="2807257"/>
            <a:ext cx="3616777" cy="2343496"/>
          </a:xfrm>
          <a:prstGeom prst="rect">
            <a:avLst/>
          </a:prstGeom>
        </p:spPr>
      </p:pic>
      <p:pic>
        <p:nvPicPr>
          <p:cNvPr id="11" name="Picture 10"/>
          <p:cNvPicPr>
            <a:picLocks noChangeAspect="1"/>
          </p:cNvPicPr>
          <p:nvPr/>
        </p:nvPicPr>
        <p:blipFill>
          <a:blip r:embed="rId9"/>
          <a:stretch>
            <a:fillRect/>
          </a:stretch>
        </p:blipFill>
        <p:spPr>
          <a:xfrm>
            <a:off x="193483" y="4280827"/>
            <a:ext cx="1110921" cy="717470"/>
          </a:xfrm>
          <a:prstGeom prst="rect">
            <a:avLst/>
          </a:prstGeom>
        </p:spPr>
      </p:pic>
      <p:grpSp>
        <p:nvGrpSpPr>
          <p:cNvPr id="12" name="Group 11"/>
          <p:cNvGrpSpPr/>
          <p:nvPr/>
        </p:nvGrpSpPr>
        <p:grpSpPr>
          <a:xfrm>
            <a:off x="7882176" y="291160"/>
            <a:ext cx="701092" cy="828563"/>
            <a:chOff x="7012021" y="-1253215"/>
            <a:chExt cx="1237500" cy="1462500"/>
          </a:xfrm>
        </p:grpSpPr>
        <p:pic>
          <p:nvPicPr>
            <p:cNvPr id="13" name="Picture 12"/>
            <p:cNvPicPr>
              <a:picLocks noChangeAspect="1"/>
            </p:cNvPicPr>
            <p:nvPr/>
          </p:nvPicPr>
          <p:blipFill>
            <a:blip r:embed="rId10"/>
            <a:stretch>
              <a:fillRect/>
            </a:stretch>
          </p:blipFill>
          <p:spPr>
            <a:xfrm>
              <a:off x="7012021" y="-1253215"/>
              <a:ext cx="1237500" cy="1462500"/>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15" name="TextBox 14"/>
          <p:cNvSpPr txBox="1"/>
          <p:nvPr/>
        </p:nvSpPr>
        <p:spPr>
          <a:xfrm>
            <a:off x="435769" y="342900"/>
            <a:ext cx="2700338" cy="553998"/>
          </a:xfrm>
          <a:prstGeom prst="rect">
            <a:avLst/>
          </a:prstGeom>
          <a:noFill/>
        </p:spPr>
        <p:txBody>
          <a:bodyPr wrap="square" rtlCol="0">
            <a:spAutoFit/>
          </a:bodyPr>
          <a:lstStyle/>
          <a:p>
            <a:r>
              <a:rPr lang="en-US" sz="3000" dirty="0">
                <a:solidFill>
                  <a:schemeClr val="bg1"/>
                </a:solidFill>
                <a:latin typeface="Segoe UI Light" panose="020B0502040204020203" pitchFamily="34" charset="0"/>
                <a:cs typeface="Segoe UI Light" panose="020B0502040204020203" pitchFamily="34" charset="0"/>
              </a:rPr>
              <a:t>Staging</a:t>
            </a:r>
          </a:p>
        </p:txBody>
      </p:sp>
      <p:pic>
        <p:nvPicPr>
          <p:cNvPr id="16" name="Picture 15"/>
          <p:cNvPicPr>
            <a:picLocks noChangeAspect="1"/>
          </p:cNvPicPr>
          <p:nvPr/>
        </p:nvPicPr>
        <p:blipFill>
          <a:blip r:embed="rId12"/>
          <a:stretch>
            <a:fillRect/>
          </a:stretch>
        </p:blipFill>
        <p:spPr>
          <a:xfrm>
            <a:off x="6065414" y="1227151"/>
            <a:ext cx="1130625" cy="734063"/>
          </a:xfrm>
          <a:prstGeom prst="rect">
            <a:avLst/>
          </a:prstGeom>
        </p:spPr>
      </p:pic>
      <p:pic>
        <p:nvPicPr>
          <p:cNvPr id="17" name="Picture 16"/>
          <p:cNvPicPr>
            <a:picLocks noChangeAspect="1"/>
          </p:cNvPicPr>
          <p:nvPr/>
        </p:nvPicPr>
        <p:blipFill>
          <a:blip r:embed="rId13"/>
          <a:stretch>
            <a:fillRect/>
          </a:stretch>
        </p:blipFill>
        <p:spPr>
          <a:xfrm>
            <a:off x="161505" y="2476662"/>
            <a:ext cx="1569375" cy="1755000"/>
          </a:xfrm>
          <a:prstGeom prst="rect">
            <a:avLst/>
          </a:prstGeom>
        </p:spPr>
      </p:pic>
      <p:pic>
        <p:nvPicPr>
          <p:cNvPr id="18" name="Picture 17"/>
          <p:cNvPicPr>
            <a:picLocks noChangeAspect="1"/>
          </p:cNvPicPr>
          <p:nvPr/>
        </p:nvPicPr>
        <p:blipFill>
          <a:blip r:embed="rId10"/>
          <a:stretch>
            <a:fillRect/>
          </a:stretch>
        </p:blipFill>
        <p:spPr>
          <a:xfrm>
            <a:off x="1085708" y="3782821"/>
            <a:ext cx="928125" cy="1096875"/>
          </a:xfrm>
          <a:prstGeom prst="rect">
            <a:avLst/>
          </a:prstGeom>
        </p:spPr>
      </p:pic>
      <p:pic>
        <p:nvPicPr>
          <p:cNvPr id="19" name="Picture 18"/>
          <p:cNvPicPr>
            <a:picLocks noChangeAspect="1"/>
          </p:cNvPicPr>
          <p:nvPr/>
        </p:nvPicPr>
        <p:blipFill>
          <a:blip r:embed="rId14"/>
          <a:stretch>
            <a:fillRect/>
          </a:stretch>
        </p:blipFill>
        <p:spPr>
          <a:xfrm>
            <a:off x="2091607" y="3720684"/>
            <a:ext cx="335906" cy="918143"/>
          </a:xfrm>
          <a:prstGeom prst="rect">
            <a:avLst/>
          </a:prstGeom>
        </p:spPr>
      </p:pic>
      <p:grpSp>
        <p:nvGrpSpPr>
          <p:cNvPr id="20" name="Group 19"/>
          <p:cNvGrpSpPr/>
          <p:nvPr/>
        </p:nvGrpSpPr>
        <p:grpSpPr>
          <a:xfrm>
            <a:off x="3819934" y="454813"/>
            <a:ext cx="2081879" cy="3101066"/>
            <a:chOff x="3719625" y="-351356"/>
            <a:chExt cx="2775838" cy="4134755"/>
          </a:xfrm>
        </p:grpSpPr>
        <p:pic>
          <p:nvPicPr>
            <p:cNvPr id="21" name="Picture 20"/>
            <p:cNvPicPr>
              <a:picLocks noChangeAspect="1"/>
            </p:cNvPicPr>
            <p:nvPr/>
          </p:nvPicPr>
          <p:blipFill>
            <a:blip r:embed="rId15"/>
            <a:stretch>
              <a:fillRect/>
            </a:stretch>
          </p:blipFill>
          <p:spPr>
            <a:xfrm>
              <a:off x="3719625" y="-351356"/>
              <a:ext cx="2775838" cy="4134755"/>
            </a:xfrm>
            <a:prstGeom prst="rect">
              <a:avLst/>
            </a:prstGeom>
          </p:spPr>
        </p:pic>
        <p:pic>
          <p:nvPicPr>
            <p:cNvPr id="22" name="Picture 21"/>
            <p:cNvPicPr>
              <a:picLocks noChangeAspect="1"/>
            </p:cNvPicPr>
            <p:nvPr/>
          </p:nvPicPr>
          <p:blipFill>
            <a:blip r:embed="rId16"/>
            <a:stretch>
              <a:fillRect/>
            </a:stretch>
          </p:blipFill>
          <p:spPr>
            <a:xfrm>
              <a:off x="4484016" y="1290841"/>
              <a:ext cx="979669" cy="1295431"/>
            </a:xfrm>
            <a:prstGeom prst="rect">
              <a:avLst/>
            </a:prstGeom>
          </p:spPr>
        </p:pic>
      </p:grpSp>
      <p:pic>
        <p:nvPicPr>
          <p:cNvPr id="23" name="Picture 22"/>
          <p:cNvPicPr>
            <a:picLocks noChangeAspect="1"/>
          </p:cNvPicPr>
          <p:nvPr/>
        </p:nvPicPr>
        <p:blipFill>
          <a:blip r:embed="rId17"/>
          <a:stretch>
            <a:fillRect/>
          </a:stretch>
        </p:blipFill>
        <p:spPr>
          <a:xfrm>
            <a:off x="3455644" y="2701430"/>
            <a:ext cx="1755000" cy="1105313"/>
          </a:xfrm>
          <a:prstGeom prst="rect">
            <a:avLst/>
          </a:prstGeom>
        </p:spPr>
      </p:pic>
      <p:grpSp>
        <p:nvGrpSpPr>
          <p:cNvPr id="24" name="Group 23"/>
          <p:cNvGrpSpPr/>
          <p:nvPr/>
        </p:nvGrpSpPr>
        <p:grpSpPr>
          <a:xfrm>
            <a:off x="7340676" y="-59844"/>
            <a:ext cx="701092" cy="828563"/>
            <a:chOff x="9827324" y="-40038"/>
            <a:chExt cx="934789" cy="1104751"/>
          </a:xfrm>
        </p:grpSpPr>
        <p:pic>
          <p:nvPicPr>
            <p:cNvPr id="25" name="Picture 24"/>
            <p:cNvPicPr>
              <a:picLocks noChangeAspect="1"/>
            </p:cNvPicPr>
            <p:nvPr/>
          </p:nvPicPr>
          <p:blipFill>
            <a:blip r:embed="rId10"/>
            <a:stretch>
              <a:fillRect/>
            </a:stretch>
          </p:blipFill>
          <p:spPr>
            <a:xfrm>
              <a:off x="9827324" y="-40038"/>
              <a:ext cx="934789" cy="1104751"/>
            </a:xfrm>
            <a:prstGeom prst="rect">
              <a:avLst/>
            </a:prstGeom>
          </p:spPr>
        </p:pic>
        <p:pic>
          <p:nvPicPr>
            <p:cNvPr id="26" name="Picture 25"/>
            <p:cNvPicPr>
              <a:picLocks noChangeAspect="1"/>
            </p:cNvPicPr>
            <p:nvPr/>
          </p:nvPicPr>
          <p:blipFill>
            <a:blip r:embed="rId18"/>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369629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07358" y="504054"/>
            <a:ext cx="7065143" cy="4567724"/>
          </a:xfrm>
          <a:prstGeom prst="rect">
            <a:avLst/>
          </a:prstGeom>
        </p:spPr>
      </p:pic>
      <p:pic>
        <p:nvPicPr>
          <p:cNvPr id="3" name="Picture 2"/>
          <p:cNvPicPr>
            <a:picLocks noChangeAspect="1"/>
          </p:cNvPicPr>
          <p:nvPr/>
        </p:nvPicPr>
        <p:blipFill>
          <a:blip r:embed="rId3"/>
          <a:stretch>
            <a:fillRect/>
          </a:stretch>
        </p:blipFill>
        <p:spPr>
          <a:xfrm>
            <a:off x="2559002" y="1172052"/>
            <a:ext cx="5003315" cy="3232912"/>
          </a:xfrm>
          <a:prstGeom prst="rect">
            <a:avLst/>
          </a:prstGeom>
        </p:spPr>
      </p:pic>
      <p:pic>
        <p:nvPicPr>
          <p:cNvPr id="4" name="Picture 3"/>
          <p:cNvPicPr>
            <a:picLocks noChangeAspect="1"/>
          </p:cNvPicPr>
          <p:nvPr/>
        </p:nvPicPr>
        <p:blipFill>
          <a:blip r:embed="rId4"/>
          <a:stretch>
            <a:fillRect/>
          </a:stretch>
        </p:blipFill>
        <p:spPr>
          <a:xfrm>
            <a:off x="3957534" y="-280151"/>
            <a:ext cx="5448053" cy="3529724"/>
          </a:xfrm>
          <a:prstGeom prst="rect">
            <a:avLst/>
          </a:prstGeom>
        </p:spPr>
      </p:pic>
      <p:grpSp>
        <p:nvGrpSpPr>
          <p:cNvPr id="5" name="Group 4"/>
          <p:cNvGrpSpPr/>
          <p:nvPr/>
        </p:nvGrpSpPr>
        <p:grpSpPr>
          <a:xfrm>
            <a:off x="3819934" y="454813"/>
            <a:ext cx="2081879" cy="3101066"/>
            <a:chOff x="3719625" y="-351356"/>
            <a:chExt cx="2775838" cy="4134755"/>
          </a:xfrm>
        </p:grpSpPr>
        <p:pic>
          <p:nvPicPr>
            <p:cNvPr id="6" name="Picture 5"/>
            <p:cNvPicPr>
              <a:picLocks noChangeAspect="1"/>
            </p:cNvPicPr>
            <p:nvPr/>
          </p:nvPicPr>
          <p:blipFill>
            <a:blip r:embed="rId5"/>
            <a:stretch>
              <a:fillRect/>
            </a:stretch>
          </p:blipFill>
          <p:spPr>
            <a:xfrm>
              <a:off x="3719625" y="-351356"/>
              <a:ext cx="2775838" cy="4134755"/>
            </a:xfrm>
            <a:prstGeom prst="rect">
              <a:avLst/>
            </a:prstGeom>
          </p:spPr>
        </p:pic>
        <p:pic>
          <p:nvPicPr>
            <p:cNvPr id="7" name="Picture 6"/>
            <p:cNvPicPr>
              <a:picLocks noChangeAspect="1"/>
            </p:cNvPicPr>
            <p:nvPr/>
          </p:nvPicPr>
          <p:blipFill>
            <a:blip r:embed="rId6"/>
            <a:stretch>
              <a:fillRect/>
            </a:stretch>
          </p:blipFill>
          <p:spPr>
            <a:xfrm>
              <a:off x="4484016" y="1290841"/>
              <a:ext cx="979669" cy="1295431"/>
            </a:xfrm>
            <a:prstGeom prst="rect">
              <a:avLst/>
            </a:prstGeom>
          </p:spPr>
        </p:pic>
      </p:grpSp>
      <p:pic>
        <p:nvPicPr>
          <p:cNvPr id="8" name="Picture 7"/>
          <p:cNvPicPr>
            <a:picLocks noChangeAspect="1"/>
          </p:cNvPicPr>
          <p:nvPr/>
        </p:nvPicPr>
        <p:blipFill>
          <a:blip r:embed="rId7"/>
          <a:stretch>
            <a:fillRect/>
          </a:stretch>
        </p:blipFill>
        <p:spPr>
          <a:xfrm>
            <a:off x="2134022" y="3567662"/>
            <a:ext cx="1629597" cy="1050057"/>
          </a:xfrm>
          <a:prstGeom prst="rect">
            <a:avLst/>
          </a:prstGeom>
        </p:spPr>
      </p:pic>
      <p:pic>
        <p:nvPicPr>
          <p:cNvPr id="9" name="Picture 8"/>
          <p:cNvPicPr>
            <a:picLocks noChangeAspect="1"/>
          </p:cNvPicPr>
          <p:nvPr/>
        </p:nvPicPr>
        <p:blipFill>
          <a:blip r:embed="rId8"/>
          <a:stretch>
            <a:fillRect/>
          </a:stretch>
        </p:blipFill>
        <p:spPr>
          <a:xfrm>
            <a:off x="4957127" y="0"/>
            <a:ext cx="4186874" cy="2710543"/>
          </a:xfrm>
          <a:prstGeom prst="rect">
            <a:avLst/>
          </a:prstGeom>
        </p:spPr>
      </p:pic>
      <p:pic>
        <p:nvPicPr>
          <p:cNvPr id="10" name="Picture 9"/>
          <p:cNvPicPr>
            <a:picLocks noChangeAspect="1"/>
          </p:cNvPicPr>
          <p:nvPr/>
        </p:nvPicPr>
        <p:blipFill>
          <a:blip r:embed="rId9"/>
          <a:stretch>
            <a:fillRect/>
          </a:stretch>
        </p:blipFill>
        <p:spPr>
          <a:xfrm>
            <a:off x="6235735" y="200668"/>
            <a:ext cx="2495663" cy="1610985"/>
          </a:xfrm>
          <a:prstGeom prst="rect">
            <a:avLst/>
          </a:prstGeom>
        </p:spPr>
      </p:pic>
      <p:pic>
        <p:nvPicPr>
          <p:cNvPr id="11" name="Picture 10"/>
          <p:cNvPicPr>
            <a:picLocks noChangeAspect="1"/>
          </p:cNvPicPr>
          <p:nvPr/>
        </p:nvPicPr>
        <p:blipFill>
          <a:blip r:embed="rId10"/>
          <a:stretch>
            <a:fillRect/>
          </a:stretch>
        </p:blipFill>
        <p:spPr>
          <a:xfrm>
            <a:off x="7617103" y="1892966"/>
            <a:ext cx="1101365" cy="711441"/>
          </a:xfrm>
          <a:prstGeom prst="rect">
            <a:avLst/>
          </a:prstGeom>
        </p:spPr>
      </p:pic>
      <p:pic>
        <p:nvPicPr>
          <p:cNvPr id="12" name="Picture 11"/>
          <p:cNvPicPr>
            <a:picLocks noChangeAspect="1"/>
          </p:cNvPicPr>
          <p:nvPr/>
        </p:nvPicPr>
        <p:blipFill>
          <a:blip r:embed="rId11"/>
          <a:stretch>
            <a:fillRect/>
          </a:stretch>
        </p:blipFill>
        <p:spPr>
          <a:xfrm>
            <a:off x="1" y="2807257"/>
            <a:ext cx="3616777" cy="2343496"/>
          </a:xfrm>
          <a:prstGeom prst="rect">
            <a:avLst/>
          </a:prstGeom>
        </p:spPr>
      </p:pic>
      <p:pic>
        <p:nvPicPr>
          <p:cNvPr id="13" name="Picture 12"/>
          <p:cNvPicPr>
            <a:picLocks noChangeAspect="1"/>
          </p:cNvPicPr>
          <p:nvPr/>
        </p:nvPicPr>
        <p:blipFill>
          <a:blip r:embed="rId12"/>
          <a:stretch>
            <a:fillRect/>
          </a:stretch>
        </p:blipFill>
        <p:spPr>
          <a:xfrm>
            <a:off x="193483" y="4280827"/>
            <a:ext cx="1110921" cy="717470"/>
          </a:xfrm>
          <a:prstGeom prst="rect">
            <a:avLst/>
          </a:prstGeom>
        </p:spPr>
      </p:pic>
      <p:grpSp>
        <p:nvGrpSpPr>
          <p:cNvPr id="14" name="Group 13"/>
          <p:cNvGrpSpPr/>
          <p:nvPr/>
        </p:nvGrpSpPr>
        <p:grpSpPr>
          <a:xfrm>
            <a:off x="7882176" y="291160"/>
            <a:ext cx="701092" cy="828563"/>
            <a:chOff x="7012021" y="-1253215"/>
            <a:chExt cx="1237500" cy="1462500"/>
          </a:xfrm>
        </p:grpSpPr>
        <p:pic>
          <p:nvPicPr>
            <p:cNvPr id="15" name="Picture 14"/>
            <p:cNvPicPr>
              <a:picLocks noChangeAspect="1"/>
            </p:cNvPicPr>
            <p:nvPr/>
          </p:nvPicPr>
          <p:blipFill>
            <a:blip r:embed="rId13"/>
            <a:stretch>
              <a:fillRect/>
            </a:stretch>
          </p:blipFill>
          <p:spPr>
            <a:xfrm>
              <a:off x="7012021" y="-1253215"/>
              <a:ext cx="1237500" cy="1462500"/>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17" name="TextBox 16"/>
          <p:cNvSpPr txBox="1"/>
          <p:nvPr/>
        </p:nvSpPr>
        <p:spPr>
          <a:xfrm>
            <a:off x="435769" y="342900"/>
            <a:ext cx="2700338" cy="553998"/>
          </a:xfrm>
          <a:prstGeom prst="rect">
            <a:avLst/>
          </a:prstGeom>
          <a:noFill/>
        </p:spPr>
        <p:txBody>
          <a:bodyPr wrap="square" rtlCol="0">
            <a:spAutoFit/>
          </a:bodyPr>
          <a:lstStyle/>
          <a:p>
            <a:r>
              <a:rPr lang="en-US" sz="3000" dirty="0">
                <a:solidFill>
                  <a:schemeClr val="bg1"/>
                </a:solidFill>
                <a:latin typeface="Segoe UI Light" panose="020B0502040204020203" pitchFamily="34" charset="0"/>
                <a:cs typeface="Segoe UI Light" panose="020B0502040204020203" pitchFamily="34" charset="0"/>
              </a:rPr>
              <a:t>Staging</a:t>
            </a:r>
          </a:p>
        </p:txBody>
      </p:sp>
      <p:pic>
        <p:nvPicPr>
          <p:cNvPr id="18" name="Picture 17"/>
          <p:cNvPicPr>
            <a:picLocks noChangeAspect="1"/>
          </p:cNvPicPr>
          <p:nvPr/>
        </p:nvPicPr>
        <p:blipFill>
          <a:blip r:embed="rId15"/>
          <a:stretch>
            <a:fillRect/>
          </a:stretch>
        </p:blipFill>
        <p:spPr>
          <a:xfrm>
            <a:off x="6065414" y="1227151"/>
            <a:ext cx="1130625" cy="734063"/>
          </a:xfrm>
          <a:prstGeom prst="rect">
            <a:avLst/>
          </a:prstGeom>
        </p:spPr>
      </p:pic>
      <p:pic>
        <p:nvPicPr>
          <p:cNvPr id="19" name="Picture 18"/>
          <p:cNvPicPr>
            <a:picLocks noChangeAspect="1"/>
          </p:cNvPicPr>
          <p:nvPr/>
        </p:nvPicPr>
        <p:blipFill>
          <a:blip r:embed="rId16"/>
          <a:stretch>
            <a:fillRect/>
          </a:stretch>
        </p:blipFill>
        <p:spPr>
          <a:xfrm>
            <a:off x="161505" y="2476662"/>
            <a:ext cx="1569375" cy="1755000"/>
          </a:xfrm>
          <a:prstGeom prst="rect">
            <a:avLst/>
          </a:prstGeom>
        </p:spPr>
      </p:pic>
      <p:pic>
        <p:nvPicPr>
          <p:cNvPr id="20" name="Picture 19"/>
          <p:cNvPicPr>
            <a:picLocks noChangeAspect="1"/>
          </p:cNvPicPr>
          <p:nvPr/>
        </p:nvPicPr>
        <p:blipFill>
          <a:blip r:embed="rId13"/>
          <a:stretch>
            <a:fillRect/>
          </a:stretch>
        </p:blipFill>
        <p:spPr>
          <a:xfrm>
            <a:off x="1085708" y="3782821"/>
            <a:ext cx="928125" cy="1096875"/>
          </a:xfrm>
          <a:prstGeom prst="rect">
            <a:avLst/>
          </a:prstGeom>
        </p:spPr>
      </p:pic>
      <p:pic>
        <p:nvPicPr>
          <p:cNvPr id="21" name="Picture 20"/>
          <p:cNvPicPr>
            <a:picLocks noChangeAspect="1"/>
          </p:cNvPicPr>
          <p:nvPr/>
        </p:nvPicPr>
        <p:blipFill>
          <a:blip r:embed="rId17"/>
          <a:stretch>
            <a:fillRect/>
          </a:stretch>
        </p:blipFill>
        <p:spPr>
          <a:xfrm>
            <a:off x="2091607" y="3720684"/>
            <a:ext cx="335906" cy="918143"/>
          </a:xfrm>
          <a:prstGeom prst="rect">
            <a:avLst/>
          </a:prstGeom>
        </p:spPr>
      </p:pic>
      <p:pic>
        <p:nvPicPr>
          <p:cNvPr id="22" name="Picture 21"/>
          <p:cNvPicPr>
            <a:picLocks noChangeAspect="1"/>
          </p:cNvPicPr>
          <p:nvPr/>
        </p:nvPicPr>
        <p:blipFill>
          <a:blip r:embed="rId18"/>
          <a:stretch>
            <a:fillRect/>
          </a:stretch>
        </p:blipFill>
        <p:spPr>
          <a:xfrm>
            <a:off x="5111351" y="1784035"/>
            <a:ext cx="440822" cy="358168"/>
          </a:xfrm>
          <a:prstGeom prst="rect">
            <a:avLst/>
          </a:prstGeom>
        </p:spPr>
      </p:pic>
      <p:pic>
        <p:nvPicPr>
          <p:cNvPr id="23" name="Picture 22"/>
          <p:cNvPicPr>
            <a:picLocks noChangeAspect="1"/>
          </p:cNvPicPr>
          <p:nvPr/>
        </p:nvPicPr>
        <p:blipFill>
          <a:blip r:embed="rId19"/>
          <a:stretch>
            <a:fillRect/>
          </a:stretch>
        </p:blipFill>
        <p:spPr>
          <a:xfrm>
            <a:off x="4962632" y="1218624"/>
            <a:ext cx="2071140" cy="3078890"/>
          </a:xfrm>
          <a:prstGeom prst="rect">
            <a:avLst/>
          </a:prstGeom>
        </p:spPr>
      </p:pic>
      <p:pic>
        <p:nvPicPr>
          <p:cNvPr id="24" name="Picture 23"/>
          <p:cNvPicPr>
            <a:picLocks noChangeAspect="1"/>
          </p:cNvPicPr>
          <p:nvPr/>
        </p:nvPicPr>
        <p:blipFill>
          <a:blip r:embed="rId20"/>
          <a:stretch>
            <a:fillRect/>
          </a:stretch>
        </p:blipFill>
        <p:spPr>
          <a:xfrm>
            <a:off x="3455644" y="2701430"/>
            <a:ext cx="1755000" cy="1105313"/>
          </a:xfrm>
          <a:prstGeom prst="rect">
            <a:avLst/>
          </a:prstGeom>
        </p:spPr>
      </p:pic>
      <p:grpSp>
        <p:nvGrpSpPr>
          <p:cNvPr id="25" name="Group 24"/>
          <p:cNvGrpSpPr/>
          <p:nvPr/>
        </p:nvGrpSpPr>
        <p:grpSpPr>
          <a:xfrm>
            <a:off x="7340676" y="-59844"/>
            <a:ext cx="701092" cy="828563"/>
            <a:chOff x="9827324" y="-40038"/>
            <a:chExt cx="934789" cy="1104751"/>
          </a:xfrm>
        </p:grpSpPr>
        <p:pic>
          <p:nvPicPr>
            <p:cNvPr id="26" name="Picture 25"/>
            <p:cNvPicPr>
              <a:picLocks noChangeAspect="1"/>
            </p:cNvPicPr>
            <p:nvPr/>
          </p:nvPicPr>
          <p:blipFill>
            <a:blip r:embed="rId13"/>
            <a:stretch>
              <a:fillRect/>
            </a:stretch>
          </p:blipFill>
          <p:spPr>
            <a:xfrm>
              <a:off x="9827324" y="-40038"/>
              <a:ext cx="934789" cy="1104751"/>
            </a:xfrm>
            <a:prstGeom prst="rect">
              <a:avLst/>
            </a:prstGeom>
          </p:spPr>
        </p:pic>
        <p:pic>
          <p:nvPicPr>
            <p:cNvPr id="27" name="Picture 26"/>
            <p:cNvPicPr>
              <a:picLocks noChangeAspect="1"/>
            </p:cNvPicPr>
            <p:nvPr/>
          </p:nvPicPr>
          <p:blipFill>
            <a:blip r:embed="rId21"/>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129871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250"/>
                                  </p:stCondLst>
                                  <p:childTnLst>
                                    <p:animMotion origin="layout" path="M -4.16667E-7 -4.81481E-6 L -0.1125 -0.1375 " pathEditMode="relative" rAng="0" ptsTypes="AA">
                                      <p:cBhvr>
                                        <p:cTn id="13" dur="2000" fill="hold"/>
                                        <p:tgtEl>
                                          <p:spTgt spid="5"/>
                                        </p:tgtEl>
                                        <p:attrNameLst>
                                          <p:attrName>ppt_x</p:attrName>
                                          <p:attrName>ppt_y</p:attrName>
                                        </p:attrNameLst>
                                      </p:cBhvr>
                                      <p:rCtr x="-5625" y="-6875"/>
                                    </p:animMotion>
                                  </p:childTnLst>
                                </p:cTn>
                              </p:par>
                              <p:par>
                                <p:cTn id="14" presetID="47" presetClass="entr" presetSubtype="0" fill="hold" nodeType="withEffect">
                                  <p:stCondLst>
                                    <p:cond delay="175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anim calcmode="lin" valueType="num">
                                      <p:cBhvr>
                                        <p:cTn id="17" dur="1000" fill="hold"/>
                                        <p:tgtEl>
                                          <p:spTgt spid="23"/>
                                        </p:tgtEl>
                                        <p:attrNameLst>
                                          <p:attrName>ppt_x</p:attrName>
                                        </p:attrNameLst>
                                      </p:cBhvr>
                                      <p:tavLst>
                                        <p:tav tm="0">
                                          <p:val>
                                            <p:strVal val="#ppt_x"/>
                                          </p:val>
                                        </p:tav>
                                        <p:tav tm="100000">
                                          <p:val>
                                            <p:strVal val="#ppt_x"/>
                                          </p:val>
                                        </p:tav>
                                      </p:tavLst>
                                    </p:anim>
                                    <p:anim calcmode="lin" valueType="num">
                                      <p:cBhvr>
                                        <p:cTn id="18" dur="1000" fill="hold"/>
                                        <p:tgtEl>
                                          <p:spTgt spid="23"/>
                                        </p:tgtEl>
                                        <p:attrNameLst>
                                          <p:attrName>ppt_y</p:attrName>
                                        </p:attrNameLst>
                                      </p:cBhvr>
                                      <p:tavLst>
                                        <p:tav tm="0">
                                          <p:val>
                                            <p:strVal val="#ppt_y-.1"/>
                                          </p:val>
                                        </p:tav>
                                        <p:tav tm="100000">
                                          <p:val>
                                            <p:strVal val="#ppt_y"/>
                                          </p:val>
                                        </p:tav>
                                      </p:tavLst>
                                    </p:anim>
                                  </p:childTnLst>
                                </p:cTn>
                              </p:par>
                            </p:childTnLst>
                          </p:cTn>
                        </p:par>
                        <p:par>
                          <p:cTn id="19" fill="hold">
                            <p:stCondLst>
                              <p:cond delay="3250"/>
                            </p:stCondLst>
                            <p:childTnLst>
                              <p:par>
                                <p:cTn id="20" presetID="10" presetClass="entr" presetSubtype="0"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07358" y="504054"/>
            <a:ext cx="7065143" cy="4567724"/>
          </a:xfrm>
          <a:prstGeom prst="rect">
            <a:avLst/>
          </a:prstGeom>
        </p:spPr>
      </p:pic>
      <p:grpSp>
        <p:nvGrpSpPr>
          <p:cNvPr id="4" name="Group 3"/>
          <p:cNvGrpSpPr/>
          <p:nvPr/>
        </p:nvGrpSpPr>
        <p:grpSpPr>
          <a:xfrm>
            <a:off x="2787333" y="-253634"/>
            <a:ext cx="2081879" cy="3101066"/>
            <a:chOff x="3719625" y="-351356"/>
            <a:chExt cx="2775838" cy="4134755"/>
          </a:xfrm>
        </p:grpSpPr>
        <p:pic>
          <p:nvPicPr>
            <p:cNvPr id="5" name="Picture 4"/>
            <p:cNvPicPr>
              <a:picLocks noChangeAspect="1"/>
            </p:cNvPicPr>
            <p:nvPr/>
          </p:nvPicPr>
          <p:blipFill>
            <a:blip r:embed="rId3"/>
            <a:stretch>
              <a:fillRect/>
            </a:stretch>
          </p:blipFill>
          <p:spPr>
            <a:xfrm>
              <a:off x="3719625" y="-351356"/>
              <a:ext cx="2775838" cy="4134755"/>
            </a:xfrm>
            <a:prstGeom prst="rect">
              <a:avLst/>
            </a:prstGeom>
          </p:spPr>
        </p:pic>
        <p:pic>
          <p:nvPicPr>
            <p:cNvPr id="6" name="Picture 5"/>
            <p:cNvPicPr>
              <a:picLocks noChangeAspect="1"/>
            </p:cNvPicPr>
            <p:nvPr/>
          </p:nvPicPr>
          <p:blipFill>
            <a:blip r:embed="rId4"/>
            <a:stretch>
              <a:fillRect/>
            </a:stretch>
          </p:blipFill>
          <p:spPr>
            <a:xfrm>
              <a:off x="4484016" y="1290841"/>
              <a:ext cx="979669" cy="1295431"/>
            </a:xfrm>
            <a:prstGeom prst="rect">
              <a:avLst/>
            </a:prstGeom>
          </p:spPr>
        </p:pic>
      </p:grpSp>
      <p:pic>
        <p:nvPicPr>
          <p:cNvPr id="7" name="Picture 6"/>
          <p:cNvPicPr>
            <a:picLocks noChangeAspect="1"/>
          </p:cNvPicPr>
          <p:nvPr/>
        </p:nvPicPr>
        <p:blipFill>
          <a:blip r:embed="rId5"/>
          <a:stretch>
            <a:fillRect/>
          </a:stretch>
        </p:blipFill>
        <p:spPr>
          <a:xfrm>
            <a:off x="4957127" y="0"/>
            <a:ext cx="4186874" cy="2710543"/>
          </a:xfrm>
          <a:prstGeom prst="rect">
            <a:avLst/>
          </a:prstGeom>
        </p:spPr>
      </p:pic>
      <p:pic>
        <p:nvPicPr>
          <p:cNvPr id="8" name="Picture 7"/>
          <p:cNvPicPr>
            <a:picLocks noChangeAspect="1"/>
          </p:cNvPicPr>
          <p:nvPr/>
        </p:nvPicPr>
        <p:blipFill>
          <a:blip r:embed="rId6"/>
          <a:stretch>
            <a:fillRect/>
          </a:stretch>
        </p:blipFill>
        <p:spPr>
          <a:xfrm>
            <a:off x="6065617" y="1227151"/>
            <a:ext cx="1129880" cy="734063"/>
          </a:xfrm>
          <a:prstGeom prst="rect">
            <a:avLst/>
          </a:prstGeom>
        </p:spPr>
      </p:pic>
      <p:pic>
        <p:nvPicPr>
          <p:cNvPr id="9" name="Picture 8"/>
          <p:cNvPicPr>
            <a:picLocks noChangeAspect="1"/>
          </p:cNvPicPr>
          <p:nvPr/>
        </p:nvPicPr>
        <p:blipFill>
          <a:blip r:embed="rId7"/>
          <a:stretch>
            <a:fillRect/>
          </a:stretch>
        </p:blipFill>
        <p:spPr>
          <a:xfrm>
            <a:off x="6065414" y="1227151"/>
            <a:ext cx="1130625" cy="734063"/>
          </a:xfrm>
          <a:prstGeom prst="rect">
            <a:avLst/>
          </a:prstGeom>
        </p:spPr>
      </p:pic>
      <p:grpSp>
        <p:nvGrpSpPr>
          <p:cNvPr id="10" name="Group 9"/>
          <p:cNvGrpSpPr/>
          <p:nvPr/>
        </p:nvGrpSpPr>
        <p:grpSpPr>
          <a:xfrm>
            <a:off x="4955308" y="1207736"/>
            <a:ext cx="2078465" cy="3089778"/>
            <a:chOff x="6722970" y="1674257"/>
            <a:chExt cx="2780259" cy="4133042"/>
          </a:xfrm>
        </p:grpSpPr>
        <p:pic>
          <p:nvPicPr>
            <p:cNvPr id="11" name="Picture 10"/>
            <p:cNvPicPr>
              <a:picLocks noChangeAspect="1"/>
            </p:cNvPicPr>
            <p:nvPr/>
          </p:nvPicPr>
          <p:blipFill>
            <a:blip r:embed="rId8"/>
            <a:stretch>
              <a:fillRect/>
            </a:stretch>
          </p:blipFill>
          <p:spPr>
            <a:xfrm>
              <a:off x="6722970" y="1674257"/>
              <a:ext cx="2780259" cy="4133042"/>
            </a:xfrm>
            <a:prstGeom prst="rect">
              <a:avLst/>
            </a:prstGeom>
          </p:spPr>
        </p:pic>
        <p:pic>
          <p:nvPicPr>
            <p:cNvPr id="12" name="Picture 11"/>
            <p:cNvPicPr>
              <a:picLocks noChangeAspect="1"/>
            </p:cNvPicPr>
            <p:nvPr/>
          </p:nvPicPr>
          <p:blipFill>
            <a:blip r:embed="rId4"/>
            <a:stretch>
              <a:fillRect/>
            </a:stretch>
          </p:blipFill>
          <p:spPr>
            <a:xfrm>
              <a:off x="7470523" y="3260826"/>
              <a:ext cx="979669" cy="1295431"/>
            </a:xfrm>
            <a:prstGeom prst="rect">
              <a:avLst/>
            </a:prstGeom>
          </p:spPr>
        </p:pic>
      </p:grpSp>
      <p:pic>
        <p:nvPicPr>
          <p:cNvPr id="13" name="Picture 12"/>
          <p:cNvPicPr>
            <a:picLocks noChangeAspect="1"/>
          </p:cNvPicPr>
          <p:nvPr/>
        </p:nvPicPr>
        <p:blipFill>
          <a:blip r:embed="rId9"/>
          <a:stretch>
            <a:fillRect/>
          </a:stretch>
        </p:blipFill>
        <p:spPr>
          <a:xfrm>
            <a:off x="2134022" y="3567662"/>
            <a:ext cx="1629597" cy="1050057"/>
          </a:xfrm>
          <a:prstGeom prst="rect">
            <a:avLst/>
          </a:prstGeom>
        </p:spPr>
      </p:pic>
      <p:pic>
        <p:nvPicPr>
          <p:cNvPr id="14" name="Picture 13"/>
          <p:cNvPicPr>
            <a:picLocks noChangeAspect="1"/>
          </p:cNvPicPr>
          <p:nvPr/>
        </p:nvPicPr>
        <p:blipFill>
          <a:blip r:embed="rId10"/>
          <a:stretch>
            <a:fillRect/>
          </a:stretch>
        </p:blipFill>
        <p:spPr>
          <a:xfrm>
            <a:off x="7617103" y="1892966"/>
            <a:ext cx="1101365" cy="711441"/>
          </a:xfrm>
          <a:prstGeom prst="rect">
            <a:avLst/>
          </a:prstGeom>
        </p:spPr>
      </p:pic>
      <p:pic>
        <p:nvPicPr>
          <p:cNvPr id="15" name="Picture 14"/>
          <p:cNvPicPr>
            <a:picLocks noChangeAspect="1"/>
          </p:cNvPicPr>
          <p:nvPr/>
        </p:nvPicPr>
        <p:blipFill>
          <a:blip r:embed="rId11"/>
          <a:stretch>
            <a:fillRect/>
          </a:stretch>
        </p:blipFill>
        <p:spPr>
          <a:xfrm>
            <a:off x="1" y="2807257"/>
            <a:ext cx="3616777" cy="2343496"/>
          </a:xfrm>
          <a:prstGeom prst="rect">
            <a:avLst/>
          </a:prstGeom>
        </p:spPr>
      </p:pic>
      <p:pic>
        <p:nvPicPr>
          <p:cNvPr id="16" name="Picture 15"/>
          <p:cNvPicPr>
            <a:picLocks noChangeAspect="1"/>
          </p:cNvPicPr>
          <p:nvPr/>
        </p:nvPicPr>
        <p:blipFill>
          <a:blip r:embed="rId12"/>
          <a:stretch>
            <a:fillRect/>
          </a:stretch>
        </p:blipFill>
        <p:spPr>
          <a:xfrm>
            <a:off x="193483" y="4280827"/>
            <a:ext cx="1110921" cy="717470"/>
          </a:xfrm>
          <a:prstGeom prst="rect">
            <a:avLst/>
          </a:prstGeom>
        </p:spPr>
      </p:pic>
      <p:grpSp>
        <p:nvGrpSpPr>
          <p:cNvPr id="17" name="Group 16"/>
          <p:cNvGrpSpPr/>
          <p:nvPr/>
        </p:nvGrpSpPr>
        <p:grpSpPr>
          <a:xfrm>
            <a:off x="7882176" y="291160"/>
            <a:ext cx="701092" cy="828563"/>
            <a:chOff x="7012021" y="-1253215"/>
            <a:chExt cx="1237500" cy="1462500"/>
          </a:xfrm>
        </p:grpSpPr>
        <p:pic>
          <p:nvPicPr>
            <p:cNvPr id="18" name="Picture 17"/>
            <p:cNvPicPr>
              <a:picLocks noChangeAspect="1"/>
            </p:cNvPicPr>
            <p:nvPr/>
          </p:nvPicPr>
          <p:blipFill>
            <a:blip r:embed="rId13"/>
            <a:stretch>
              <a:fillRect/>
            </a:stretch>
          </p:blipFill>
          <p:spPr>
            <a:xfrm>
              <a:off x="7012021" y="-1253215"/>
              <a:ext cx="1237500" cy="146250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20" name="TextBox 19"/>
          <p:cNvSpPr txBox="1"/>
          <p:nvPr/>
        </p:nvSpPr>
        <p:spPr>
          <a:xfrm>
            <a:off x="435769" y="342900"/>
            <a:ext cx="2700338" cy="553998"/>
          </a:xfrm>
          <a:prstGeom prst="rect">
            <a:avLst/>
          </a:prstGeom>
          <a:noFill/>
        </p:spPr>
        <p:txBody>
          <a:bodyPr wrap="square" rtlCol="0">
            <a:spAutoFit/>
          </a:bodyPr>
          <a:lstStyle/>
          <a:p>
            <a:r>
              <a:rPr lang="en-US" sz="3000" dirty="0">
                <a:solidFill>
                  <a:schemeClr val="bg1"/>
                </a:solidFill>
                <a:latin typeface="Segoe UI Light" panose="020B0502040204020203" pitchFamily="34" charset="0"/>
                <a:cs typeface="Segoe UI Light" panose="020B0502040204020203" pitchFamily="34" charset="0"/>
              </a:rPr>
              <a:t>Staging</a:t>
            </a:r>
          </a:p>
        </p:txBody>
      </p:sp>
      <p:pic>
        <p:nvPicPr>
          <p:cNvPr id="21" name="Picture 20"/>
          <p:cNvPicPr>
            <a:picLocks noChangeAspect="1"/>
          </p:cNvPicPr>
          <p:nvPr/>
        </p:nvPicPr>
        <p:blipFill>
          <a:blip r:embed="rId15"/>
          <a:stretch>
            <a:fillRect/>
          </a:stretch>
        </p:blipFill>
        <p:spPr>
          <a:xfrm>
            <a:off x="161505" y="2476662"/>
            <a:ext cx="1569375" cy="1755000"/>
          </a:xfrm>
          <a:prstGeom prst="rect">
            <a:avLst/>
          </a:prstGeom>
        </p:spPr>
      </p:pic>
      <p:pic>
        <p:nvPicPr>
          <p:cNvPr id="22" name="Picture 21"/>
          <p:cNvPicPr>
            <a:picLocks noChangeAspect="1"/>
          </p:cNvPicPr>
          <p:nvPr/>
        </p:nvPicPr>
        <p:blipFill>
          <a:blip r:embed="rId13"/>
          <a:stretch>
            <a:fillRect/>
          </a:stretch>
        </p:blipFill>
        <p:spPr>
          <a:xfrm>
            <a:off x="1085708" y="3782821"/>
            <a:ext cx="928125" cy="1096875"/>
          </a:xfrm>
          <a:prstGeom prst="rect">
            <a:avLst/>
          </a:prstGeom>
        </p:spPr>
      </p:pic>
      <p:pic>
        <p:nvPicPr>
          <p:cNvPr id="23" name="Picture 22"/>
          <p:cNvPicPr>
            <a:picLocks noChangeAspect="1"/>
          </p:cNvPicPr>
          <p:nvPr/>
        </p:nvPicPr>
        <p:blipFill>
          <a:blip r:embed="rId16"/>
          <a:stretch>
            <a:fillRect/>
          </a:stretch>
        </p:blipFill>
        <p:spPr>
          <a:xfrm>
            <a:off x="2091607" y="3720684"/>
            <a:ext cx="335906" cy="918143"/>
          </a:xfrm>
          <a:prstGeom prst="rect">
            <a:avLst/>
          </a:prstGeom>
        </p:spPr>
      </p:pic>
      <p:pic>
        <p:nvPicPr>
          <p:cNvPr id="24" name="Picture 23"/>
          <p:cNvPicPr>
            <a:picLocks noChangeAspect="1"/>
          </p:cNvPicPr>
          <p:nvPr/>
        </p:nvPicPr>
        <p:blipFill>
          <a:blip r:embed="rId17"/>
          <a:stretch>
            <a:fillRect/>
          </a:stretch>
        </p:blipFill>
        <p:spPr>
          <a:xfrm>
            <a:off x="6235416" y="200060"/>
            <a:ext cx="2495982" cy="1611191"/>
          </a:xfrm>
          <a:prstGeom prst="rect">
            <a:avLst/>
          </a:prstGeom>
        </p:spPr>
      </p:pic>
      <p:pic>
        <p:nvPicPr>
          <p:cNvPr id="25" name="Picture 24"/>
          <p:cNvPicPr>
            <a:picLocks noChangeAspect="1"/>
          </p:cNvPicPr>
          <p:nvPr/>
        </p:nvPicPr>
        <p:blipFill>
          <a:blip r:embed="rId18"/>
          <a:stretch>
            <a:fillRect/>
          </a:stretch>
        </p:blipFill>
        <p:spPr>
          <a:xfrm>
            <a:off x="2968915" y="362511"/>
            <a:ext cx="675009" cy="530364"/>
          </a:xfrm>
          <a:prstGeom prst="rect">
            <a:avLst/>
          </a:prstGeom>
        </p:spPr>
      </p:pic>
      <p:pic>
        <p:nvPicPr>
          <p:cNvPr id="26" name="Picture 25"/>
          <p:cNvPicPr>
            <a:picLocks noChangeAspect="1"/>
          </p:cNvPicPr>
          <p:nvPr/>
        </p:nvPicPr>
        <p:blipFill>
          <a:blip r:embed="rId19"/>
          <a:stretch>
            <a:fillRect/>
          </a:stretch>
        </p:blipFill>
        <p:spPr>
          <a:xfrm>
            <a:off x="5111351" y="1784035"/>
            <a:ext cx="440822" cy="358168"/>
          </a:xfrm>
          <a:prstGeom prst="rect">
            <a:avLst/>
          </a:prstGeom>
        </p:spPr>
      </p:pic>
      <p:pic>
        <p:nvPicPr>
          <p:cNvPr id="27" name="Picture 26"/>
          <p:cNvPicPr>
            <a:picLocks noChangeAspect="1"/>
          </p:cNvPicPr>
          <p:nvPr/>
        </p:nvPicPr>
        <p:blipFill>
          <a:blip r:embed="rId20"/>
          <a:stretch>
            <a:fillRect/>
          </a:stretch>
        </p:blipFill>
        <p:spPr>
          <a:xfrm>
            <a:off x="4962632" y="1218624"/>
            <a:ext cx="2071140" cy="3078890"/>
          </a:xfrm>
          <a:prstGeom prst="rect">
            <a:avLst/>
          </a:prstGeom>
        </p:spPr>
      </p:pic>
      <p:pic>
        <p:nvPicPr>
          <p:cNvPr id="28" name="Picture 27"/>
          <p:cNvPicPr>
            <a:picLocks noChangeAspect="1"/>
          </p:cNvPicPr>
          <p:nvPr/>
        </p:nvPicPr>
        <p:blipFill>
          <a:blip r:embed="rId21"/>
          <a:stretch>
            <a:fillRect/>
          </a:stretch>
        </p:blipFill>
        <p:spPr>
          <a:xfrm>
            <a:off x="3455644" y="2701430"/>
            <a:ext cx="1755000" cy="1105313"/>
          </a:xfrm>
          <a:prstGeom prst="rect">
            <a:avLst/>
          </a:prstGeom>
        </p:spPr>
      </p:pic>
      <p:grpSp>
        <p:nvGrpSpPr>
          <p:cNvPr id="29" name="Group 28"/>
          <p:cNvGrpSpPr/>
          <p:nvPr/>
        </p:nvGrpSpPr>
        <p:grpSpPr>
          <a:xfrm>
            <a:off x="7340676" y="-59844"/>
            <a:ext cx="701092" cy="828563"/>
            <a:chOff x="9827324" y="-40038"/>
            <a:chExt cx="934789" cy="1104751"/>
          </a:xfrm>
        </p:grpSpPr>
        <p:pic>
          <p:nvPicPr>
            <p:cNvPr id="30" name="Picture 29"/>
            <p:cNvPicPr>
              <a:picLocks noChangeAspect="1"/>
            </p:cNvPicPr>
            <p:nvPr/>
          </p:nvPicPr>
          <p:blipFill>
            <a:blip r:embed="rId13"/>
            <a:stretch>
              <a:fillRect/>
            </a:stretch>
          </p:blipFill>
          <p:spPr>
            <a:xfrm>
              <a:off x="9827324" y="-40038"/>
              <a:ext cx="934789" cy="1104751"/>
            </a:xfrm>
            <a:prstGeom prst="rect">
              <a:avLst/>
            </a:prstGeom>
          </p:spPr>
        </p:pic>
        <p:pic>
          <p:nvPicPr>
            <p:cNvPr id="31" name="Picture 30"/>
            <p:cNvPicPr>
              <a:picLocks noChangeAspect="1"/>
            </p:cNvPicPr>
            <p:nvPr/>
          </p:nvPicPr>
          <p:blipFill>
            <a:blip r:embed="rId22"/>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312246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750"/>
                                  </p:stCondLst>
                                  <p:childTnLst>
                                    <p:animEffect transition="out" filter="fade">
                                      <p:cBhvr>
                                        <p:cTn id="10" dur="500"/>
                                        <p:tgtEl>
                                          <p:spTgt spid="27"/>
                                        </p:tgtEl>
                                      </p:cBhvr>
                                    </p:animEffect>
                                    <p:set>
                                      <p:cBhvr>
                                        <p:cTn id="11" dur="1" fill="hold">
                                          <p:stCondLst>
                                            <p:cond delay="499"/>
                                          </p:stCondLst>
                                        </p:cTn>
                                        <p:tgtEl>
                                          <p:spTgt spid="27"/>
                                        </p:tgtEl>
                                        <p:attrNameLst>
                                          <p:attrName>style.visibility</p:attrName>
                                        </p:attrNameLst>
                                      </p:cBhvr>
                                      <p:to>
                                        <p:strVal val="hidden"/>
                                      </p:to>
                                    </p:set>
                                  </p:childTnLst>
                                </p:cTn>
                              </p:par>
                              <p:par>
                                <p:cTn id="12" presetID="10" presetClass="entr" presetSubtype="0" fill="hold"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2250"/>
                            </p:stCondLst>
                            <p:childTnLst>
                              <p:par>
                                <p:cTn id="16" presetID="10" presetClass="entr" presetSubtype="0"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par>
                          <p:cTn id="19" fill="hold">
                            <p:stCondLst>
                              <p:cond delay="2750"/>
                            </p:stCondLst>
                            <p:childTnLst>
                              <p:par>
                                <p:cTn id="20" presetID="10" presetClass="entr" presetSubtype="0"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57127" y="0"/>
            <a:ext cx="4186874" cy="2710543"/>
          </a:xfrm>
          <a:prstGeom prst="rect">
            <a:avLst/>
          </a:prstGeom>
        </p:spPr>
      </p:pic>
      <p:pic>
        <p:nvPicPr>
          <p:cNvPr id="3" name="Picture 2"/>
          <p:cNvPicPr>
            <a:picLocks noChangeAspect="1"/>
          </p:cNvPicPr>
          <p:nvPr/>
        </p:nvPicPr>
        <p:blipFill>
          <a:blip r:embed="rId3"/>
          <a:stretch>
            <a:fillRect/>
          </a:stretch>
        </p:blipFill>
        <p:spPr>
          <a:xfrm>
            <a:off x="1507358" y="504054"/>
            <a:ext cx="7065143" cy="4567724"/>
          </a:xfrm>
          <a:prstGeom prst="rect">
            <a:avLst/>
          </a:prstGeom>
        </p:spPr>
      </p:pic>
      <p:pic>
        <p:nvPicPr>
          <p:cNvPr id="4" name="Picture 3"/>
          <p:cNvPicPr>
            <a:picLocks noChangeAspect="1"/>
          </p:cNvPicPr>
          <p:nvPr/>
        </p:nvPicPr>
        <p:blipFill>
          <a:blip r:embed="rId4"/>
          <a:stretch>
            <a:fillRect/>
          </a:stretch>
        </p:blipFill>
        <p:spPr>
          <a:xfrm>
            <a:off x="3957534" y="-280151"/>
            <a:ext cx="5448053" cy="3529724"/>
          </a:xfrm>
          <a:prstGeom prst="rect">
            <a:avLst/>
          </a:prstGeom>
        </p:spPr>
      </p:pic>
      <p:pic>
        <p:nvPicPr>
          <p:cNvPr id="5" name="Picture 4"/>
          <p:cNvPicPr>
            <a:picLocks noChangeAspect="1"/>
          </p:cNvPicPr>
          <p:nvPr/>
        </p:nvPicPr>
        <p:blipFill>
          <a:blip r:embed="rId5"/>
          <a:stretch>
            <a:fillRect/>
          </a:stretch>
        </p:blipFill>
        <p:spPr>
          <a:xfrm>
            <a:off x="6065617" y="1227151"/>
            <a:ext cx="1129880" cy="734063"/>
          </a:xfrm>
          <a:prstGeom prst="rect">
            <a:avLst/>
          </a:prstGeom>
        </p:spPr>
      </p:pic>
      <p:grpSp>
        <p:nvGrpSpPr>
          <p:cNvPr id="6" name="Group 5"/>
          <p:cNvGrpSpPr/>
          <p:nvPr/>
        </p:nvGrpSpPr>
        <p:grpSpPr>
          <a:xfrm>
            <a:off x="4955308" y="1207736"/>
            <a:ext cx="2078465" cy="3089778"/>
            <a:chOff x="6722970" y="1674257"/>
            <a:chExt cx="2780259" cy="4133042"/>
          </a:xfrm>
        </p:grpSpPr>
        <p:pic>
          <p:nvPicPr>
            <p:cNvPr id="7" name="Picture 6"/>
            <p:cNvPicPr>
              <a:picLocks noChangeAspect="1"/>
            </p:cNvPicPr>
            <p:nvPr/>
          </p:nvPicPr>
          <p:blipFill>
            <a:blip r:embed="rId6"/>
            <a:stretch>
              <a:fillRect/>
            </a:stretch>
          </p:blipFill>
          <p:spPr>
            <a:xfrm>
              <a:off x="6722970" y="1674257"/>
              <a:ext cx="2780259" cy="4133042"/>
            </a:xfrm>
            <a:prstGeom prst="rect">
              <a:avLst/>
            </a:prstGeom>
          </p:spPr>
        </p:pic>
        <p:pic>
          <p:nvPicPr>
            <p:cNvPr id="8" name="Picture 7"/>
            <p:cNvPicPr>
              <a:picLocks noChangeAspect="1"/>
            </p:cNvPicPr>
            <p:nvPr/>
          </p:nvPicPr>
          <p:blipFill>
            <a:blip r:embed="rId7"/>
            <a:stretch>
              <a:fillRect/>
            </a:stretch>
          </p:blipFill>
          <p:spPr>
            <a:xfrm>
              <a:off x="7470523" y="3260826"/>
              <a:ext cx="979669" cy="1295431"/>
            </a:xfrm>
            <a:prstGeom prst="rect">
              <a:avLst/>
            </a:prstGeom>
          </p:spPr>
        </p:pic>
      </p:grpSp>
      <p:grpSp>
        <p:nvGrpSpPr>
          <p:cNvPr id="9" name="Group 8"/>
          <p:cNvGrpSpPr/>
          <p:nvPr/>
        </p:nvGrpSpPr>
        <p:grpSpPr>
          <a:xfrm>
            <a:off x="2787333" y="-253634"/>
            <a:ext cx="2081879" cy="3101066"/>
            <a:chOff x="3719625" y="-351356"/>
            <a:chExt cx="2775838" cy="4134755"/>
          </a:xfrm>
        </p:grpSpPr>
        <p:pic>
          <p:nvPicPr>
            <p:cNvPr id="10" name="Picture 9"/>
            <p:cNvPicPr>
              <a:picLocks noChangeAspect="1"/>
            </p:cNvPicPr>
            <p:nvPr/>
          </p:nvPicPr>
          <p:blipFill>
            <a:blip r:embed="rId8"/>
            <a:stretch>
              <a:fillRect/>
            </a:stretch>
          </p:blipFill>
          <p:spPr>
            <a:xfrm>
              <a:off x="3719625" y="-351356"/>
              <a:ext cx="2775838" cy="4134755"/>
            </a:xfrm>
            <a:prstGeom prst="rect">
              <a:avLst/>
            </a:prstGeom>
          </p:spPr>
        </p:pic>
        <p:pic>
          <p:nvPicPr>
            <p:cNvPr id="11" name="Picture 10"/>
            <p:cNvPicPr>
              <a:picLocks noChangeAspect="1"/>
            </p:cNvPicPr>
            <p:nvPr/>
          </p:nvPicPr>
          <p:blipFill>
            <a:blip r:embed="rId7"/>
            <a:stretch>
              <a:fillRect/>
            </a:stretch>
          </p:blipFill>
          <p:spPr>
            <a:xfrm>
              <a:off x="4484016" y="1290841"/>
              <a:ext cx="979669" cy="1295431"/>
            </a:xfrm>
            <a:prstGeom prst="rect">
              <a:avLst/>
            </a:prstGeom>
          </p:spPr>
        </p:pic>
      </p:grpSp>
      <p:pic>
        <p:nvPicPr>
          <p:cNvPr id="12" name="Picture 11"/>
          <p:cNvPicPr>
            <a:picLocks noChangeAspect="1"/>
          </p:cNvPicPr>
          <p:nvPr/>
        </p:nvPicPr>
        <p:blipFill>
          <a:blip r:embed="rId9"/>
          <a:stretch>
            <a:fillRect/>
          </a:stretch>
        </p:blipFill>
        <p:spPr>
          <a:xfrm>
            <a:off x="2134022" y="3567662"/>
            <a:ext cx="1629597" cy="1050057"/>
          </a:xfrm>
          <a:prstGeom prst="rect">
            <a:avLst/>
          </a:prstGeom>
        </p:spPr>
      </p:pic>
      <p:pic>
        <p:nvPicPr>
          <p:cNvPr id="13" name="Picture 12"/>
          <p:cNvPicPr>
            <a:picLocks noChangeAspect="1"/>
          </p:cNvPicPr>
          <p:nvPr/>
        </p:nvPicPr>
        <p:blipFill>
          <a:blip r:embed="rId10"/>
          <a:stretch>
            <a:fillRect/>
          </a:stretch>
        </p:blipFill>
        <p:spPr>
          <a:xfrm>
            <a:off x="7617103" y="1892966"/>
            <a:ext cx="1101365" cy="711441"/>
          </a:xfrm>
          <a:prstGeom prst="rect">
            <a:avLst/>
          </a:prstGeom>
        </p:spPr>
      </p:pic>
      <p:pic>
        <p:nvPicPr>
          <p:cNvPr id="14" name="Picture 13"/>
          <p:cNvPicPr>
            <a:picLocks noChangeAspect="1"/>
          </p:cNvPicPr>
          <p:nvPr/>
        </p:nvPicPr>
        <p:blipFill>
          <a:blip r:embed="rId11"/>
          <a:stretch>
            <a:fillRect/>
          </a:stretch>
        </p:blipFill>
        <p:spPr>
          <a:xfrm>
            <a:off x="1" y="2807257"/>
            <a:ext cx="3616777" cy="2343496"/>
          </a:xfrm>
          <a:prstGeom prst="rect">
            <a:avLst/>
          </a:prstGeom>
        </p:spPr>
      </p:pic>
      <p:pic>
        <p:nvPicPr>
          <p:cNvPr id="15" name="Picture 14"/>
          <p:cNvPicPr>
            <a:picLocks noChangeAspect="1"/>
          </p:cNvPicPr>
          <p:nvPr/>
        </p:nvPicPr>
        <p:blipFill>
          <a:blip r:embed="rId12"/>
          <a:stretch>
            <a:fillRect/>
          </a:stretch>
        </p:blipFill>
        <p:spPr>
          <a:xfrm>
            <a:off x="193483" y="4280827"/>
            <a:ext cx="1110921" cy="717470"/>
          </a:xfrm>
          <a:prstGeom prst="rect">
            <a:avLst/>
          </a:prstGeom>
        </p:spPr>
      </p:pic>
      <p:grpSp>
        <p:nvGrpSpPr>
          <p:cNvPr id="16" name="Group 15"/>
          <p:cNvGrpSpPr/>
          <p:nvPr/>
        </p:nvGrpSpPr>
        <p:grpSpPr>
          <a:xfrm>
            <a:off x="7882176" y="291160"/>
            <a:ext cx="701092" cy="828563"/>
            <a:chOff x="7012021" y="-1253215"/>
            <a:chExt cx="1237500" cy="1462500"/>
          </a:xfrm>
        </p:grpSpPr>
        <p:pic>
          <p:nvPicPr>
            <p:cNvPr id="17" name="Picture 16"/>
            <p:cNvPicPr>
              <a:picLocks noChangeAspect="1"/>
            </p:cNvPicPr>
            <p:nvPr/>
          </p:nvPicPr>
          <p:blipFill>
            <a:blip r:embed="rId13"/>
            <a:stretch>
              <a:fillRect/>
            </a:stretch>
          </p:blipFill>
          <p:spPr>
            <a:xfrm>
              <a:off x="7012021" y="-1253215"/>
              <a:ext cx="1237500" cy="1462500"/>
            </a:xfrm>
            <a:prstGeom prst="rect">
              <a:avLst/>
            </a:prstGeom>
          </p:spPr>
        </p:pic>
        <p:pic>
          <p:nvPicPr>
            <p:cNvPr id="18" name="Picture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19" name="TextBox 18"/>
          <p:cNvSpPr txBox="1"/>
          <p:nvPr/>
        </p:nvSpPr>
        <p:spPr>
          <a:xfrm>
            <a:off x="435769" y="342900"/>
            <a:ext cx="2700338" cy="553998"/>
          </a:xfrm>
          <a:prstGeom prst="rect">
            <a:avLst/>
          </a:prstGeom>
          <a:noFill/>
        </p:spPr>
        <p:txBody>
          <a:bodyPr wrap="square" rtlCol="0">
            <a:spAutoFit/>
          </a:bodyPr>
          <a:lstStyle/>
          <a:p>
            <a:r>
              <a:rPr lang="en-US" sz="3000" dirty="0">
                <a:solidFill>
                  <a:schemeClr val="bg1"/>
                </a:solidFill>
                <a:latin typeface="Segoe UI Light" panose="020B0502040204020203" pitchFamily="34" charset="0"/>
                <a:cs typeface="Segoe UI Light" panose="020B0502040204020203" pitchFamily="34" charset="0"/>
              </a:rPr>
              <a:t>Staging</a:t>
            </a:r>
          </a:p>
        </p:txBody>
      </p:sp>
      <p:pic>
        <p:nvPicPr>
          <p:cNvPr id="20" name="Picture 19"/>
          <p:cNvPicPr>
            <a:picLocks noChangeAspect="1"/>
          </p:cNvPicPr>
          <p:nvPr/>
        </p:nvPicPr>
        <p:blipFill>
          <a:blip r:embed="rId15"/>
          <a:stretch>
            <a:fillRect/>
          </a:stretch>
        </p:blipFill>
        <p:spPr>
          <a:xfrm>
            <a:off x="161505" y="2476662"/>
            <a:ext cx="1569375" cy="1755000"/>
          </a:xfrm>
          <a:prstGeom prst="rect">
            <a:avLst/>
          </a:prstGeom>
        </p:spPr>
      </p:pic>
      <p:pic>
        <p:nvPicPr>
          <p:cNvPr id="21" name="Picture 20"/>
          <p:cNvPicPr>
            <a:picLocks noChangeAspect="1"/>
          </p:cNvPicPr>
          <p:nvPr/>
        </p:nvPicPr>
        <p:blipFill>
          <a:blip r:embed="rId13"/>
          <a:stretch>
            <a:fillRect/>
          </a:stretch>
        </p:blipFill>
        <p:spPr>
          <a:xfrm>
            <a:off x="1085708" y="3782821"/>
            <a:ext cx="928125" cy="1096875"/>
          </a:xfrm>
          <a:prstGeom prst="rect">
            <a:avLst/>
          </a:prstGeom>
        </p:spPr>
      </p:pic>
      <p:pic>
        <p:nvPicPr>
          <p:cNvPr id="22" name="Picture 21"/>
          <p:cNvPicPr>
            <a:picLocks noChangeAspect="1"/>
          </p:cNvPicPr>
          <p:nvPr/>
        </p:nvPicPr>
        <p:blipFill>
          <a:blip r:embed="rId16"/>
          <a:stretch>
            <a:fillRect/>
          </a:stretch>
        </p:blipFill>
        <p:spPr>
          <a:xfrm>
            <a:off x="2091607" y="3720684"/>
            <a:ext cx="335906" cy="918143"/>
          </a:xfrm>
          <a:prstGeom prst="rect">
            <a:avLst/>
          </a:prstGeom>
        </p:spPr>
      </p:pic>
      <p:pic>
        <p:nvPicPr>
          <p:cNvPr id="23" name="Picture 22"/>
          <p:cNvPicPr>
            <a:picLocks noChangeAspect="1"/>
          </p:cNvPicPr>
          <p:nvPr/>
        </p:nvPicPr>
        <p:blipFill>
          <a:blip r:embed="rId17"/>
          <a:stretch>
            <a:fillRect/>
          </a:stretch>
        </p:blipFill>
        <p:spPr>
          <a:xfrm>
            <a:off x="6235416" y="200060"/>
            <a:ext cx="2495982" cy="1611191"/>
          </a:xfrm>
          <a:prstGeom prst="rect">
            <a:avLst/>
          </a:prstGeom>
        </p:spPr>
      </p:pic>
      <p:pic>
        <p:nvPicPr>
          <p:cNvPr id="24" name="Picture 23"/>
          <p:cNvPicPr>
            <a:picLocks noChangeAspect="1"/>
          </p:cNvPicPr>
          <p:nvPr/>
        </p:nvPicPr>
        <p:blipFill>
          <a:blip r:embed="rId18"/>
          <a:stretch>
            <a:fillRect/>
          </a:stretch>
        </p:blipFill>
        <p:spPr>
          <a:xfrm>
            <a:off x="2968915" y="362511"/>
            <a:ext cx="675009" cy="530364"/>
          </a:xfrm>
          <a:prstGeom prst="rect">
            <a:avLst/>
          </a:prstGeom>
        </p:spPr>
      </p:pic>
      <p:pic>
        <p:nvPicPr>
          <p:cNvPr id="25" name="Picture 24"/>
          <p:cNvPicPr>
            <a:picLocks noChangeAspect="1"/>
          </p:cNvPicPr>
          <p:nvPr/>
        </p:nvPicPr>
        <p:blipFill>
          <a:blip r:embed="rId19"/>
          <a:stretch>
            <a:fillRect/>
          </a:stretch>
        </p:blipFill>
        <p:spPr>
          <a:xfrm>
            <a:off x="5111351" y="1784035"/>
            <a:ext cx="440822" cy="358168"/>
          </a:xfrm>
          <a:prstGeom prst="rect">
            <a:avLst/>
          </a:prstGeom>
        </p:spPr>
      </p:pic>
      <p:pic>
        <p:nvPicPr>
          <p:cNvPr id="26" name="Picture 25"/>
          <p:cNvPicPr>
            <a:picLocks noChangeAspect="1"/>
          </p:cNvPicPr>
          <p:nvPr/>
        </p:nvPicPr>
        <p:blipFill>
          <a:blip r:embed="rId20"/>
          <a:stretch>
            <a:fillRect/>
          </a:stretch>
        </p:blipFill>
        <p:spPr>
          <a:xfrm>
            <a:off x="3455644" y="2701430"/>
            <a:ext cx="1755000" cy="1105313"/>
          </a:xfrm>
          <a:prstGeom prst="rect">
            <a:avLst/>
          </a:prstGeom>
        </p:spPr>
      </p:pic>
      <p:grpSp>
        <p:nvGrpSpPr>
          <p:cNvPr id="27" name="Group 26"/>
          <p:cNvGrpSpPr/>
          <p:nvPr/>
        </p:nvGrpSpPr>
        <p:grpSpPr>
          <a:xfrm>
            <a:off x="7340676" y="-59844"/>
            <a:ext cx="701092" cy="828563"/>
            <a:chOff x="9827324" y="-40038"/>
            <a:chExt cx="934789" cy="1104751"/>
          </a:xfrm>
        </p:grpSpPr>
        <p:pic>
          <p:nvPicPr>
            <p:cNvPr id="28" name="Picture 27"/>
            <p:cNvPicPr>
              <a:picLocks noChangeAspect="1"/>
            </p:cNvPicPr>
            <p:nvPr/>
          </p:nvPicPr>
          <p:blipFill>
            <a:blip r:embed="rId13"/>
            <a:stretch>
              <a:fillRect/>
            </a:stretch>
          </p:blipFill>
          <p:spPr>
            <a:xfrm>
              <a:off x="9827324" y="-40038"/>
              <a:ext cx="934789" cy="1104751"/>
            </a:xfrm>
            <a:prstGeom prst="rect">
              <a:avLst/>
            </a:prstGeom>
          </p:spPr>
        </p:pic>
        <p:pic>
          <p:nvPicPr>
            <p:cNvPr id="29" name="Picture 28"/>
            <p:cNvPicPr>
              <a:picLocks noChangeAspect="1"/>
            </p:cNvPicPr>
            <p:nvPr/>
          </p:nvPicPr>
          <p:blipFill>
            <a:blip r:embed="rId21"/>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195483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24"/>
                                        </p:tgtEl>
                                      </p:cBhvr>
                                    </p:animEffect>
                                    <p:set>
                                      <p:cBhvr>
                                        <p:cTn id="11" dur="1" fill="hold">
                                          <p:stCondLst>
                                            <p:cond delay="499"/>
                                          </p:stCondLst>
                                        </p:cTn>
                                        <p:tgtEl>
                                          <p:spTgt spid="24"/>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1.04167E-6 -3.7037E-6 L 0.04974 -0.05555 " pathEditMode="relative" rAng="0" ptsTypes="AA">
                                      <p:cBhvr>
                                        <p:cTn id="14" dur="1000" fill="hold"/>
                                        <p:tgtEl>
                                          <p:spTgt spid="6"/>
                                        </p:tgtEl>
                                        <p:attrNameLst>
                                          <p:attrName>ppt_x</p:attrName>
                                          <p:attrName>ppt_y</p:attrName>
                                        </p:attrNameLst>
                                      </p:cBhvr>
                                      <p:rCtr x="2487" y="-2778"/>
                                    </p:animMotion>
                                  </p:childTnLst>
                                </p:cTn>
                              </p:par>
                              <p:par>
                                <p:cTn id="15" presetID="42" presetClass="path" presetSubtype="0" accel="50000" decel="50000" fill="hold" nodeType="withEffect">
                                  <p:stCondLst>
                                    <p:cond delay="750"/>
                                  </p:stCondLst>
                                  <p:childTnLst>
                                    <p:animMotion origin="layout" path="M 2.08333E-7 -3.33333E-6 L 0.23698 0.28287 " pathEditMode="relative" rAng="0" ptsTypes="AA">
                                      <p:cBhvr>
                                        <p:cTn id="16" dur="2250" fill="hold"/>
                                        <p:tgtEl>
                                          <p:spTgt spid="9"/>
                                        </p:tgtEl>
                                        <p:attrNameLst>
                                          <p:attrName>ppt_x</p:attrName>
                                          <p:attrName>ppt_y</p:attrName>
                                        </p:attrNameLst>
                                      </p:cBhvr>
                                      <p:rCtr x="11836" y="14051"/>
                                    </p:animMotion>
                                  </p:childTnLst>
                                </p:cTn>
                              </p:par>
                              <p:par>
                                <p:cTn id="17" presetID="42" presetClass="path" presetSubtype="0" accel="50000" decel="50000" fill="hold" nodeType="withEffect">
                                  <p:stCondLst>
                                    <p:cond delay="1000"/>
                                  </p:stCondLst>
                                  <p:childTnLst>
                                    <p:animMotion origin="layout" path="M 0.04974 -0.05555 L -0.18893 -0.33333 " pathEditMode="relative" rAng="0" ptsTypes="AA">
                                      <p:cBhvr>
                                        <p:cTn id="18" dur="1000" fill="hold"/>
                                        <p:tgtEl>
                                          <p:spTgt spid="6"/>
                                        </p:tgtEl>
                                        <p:attrNameLst>
                                          <p:attrName>ppt_x</p:attrName>
                                          <p:attrName>ppt_y</p:attrName>
                                        </p:attrNameLst>
                                      </p:cBhvr>
                                      <p:rCtr x="-11940" y="-13889"/>
                                    </p:animMotion>
                                  </p:childTnLst>
                                </p:cTn>
                              </p:par>
                              <p:par>
                                <p:cTn id="19" presetID="42" presetClass="path" presetSubtype="0" accel="50000" decel="50000" fill="hold" nodeType="withEffect">
                                  <p:stCondLst>
                                    <p:cond delay="2000"/>
                                  </p:stCondLst>
                                  <p:childTnLst>
                                    <p:animMotion origin="layout" path="M -0.18893 -0.33333 L -0.23555 -0.2824 " pathEditMode="relative" rAng="0" ptsTypes="AA">
                                      <p:cBhvr>
                                        <p:cTn id="20" dur="1250" fill="hold"/>
                                        <p:tgtEl>
                                          <p:spTgt spid="6"/>
                                        </p:tgtEl>
                                        <p:attrNameLst>
                                          <p:attrName>ppt_x</p:attrName>
                                          <p:attrName>ppt_y</p:attrName>
                                        </p:attrNameLst>
                                      </p:cBhvr>
                                      <p:rCtr x="-2331" y="2546"/>
                                    </p:animMotion>
                                  </p:childTnLst>
                                </p:cTn>
                              </p:par>
                            </p:childTnLst>
                          </p:cTn>
                        </p:par>
                        <p:par>
                          <p:cTn id="21" fill="hold">
                            <p:stCondLst>
                              <p:cond delay="4250"/>
                            </p:stCondLst>
                            <p:childTnLst>
                              <p:par>
                                <p:cTn id="22" presetID="10"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Advantages to staging*</a:t>
            </a:r>
            <a:br>
              <a:rPr lang="en-CA" dirty="0"/>
            </a:br>
            <a:r>
              <a:rPr lang="en-CA" dirty="0"/>
              <a:t/>
            </a:r>
            <a:br>
              <a:rPr lang="en-CA" dirty="0"/>
            </a:br>
            <a:endParaRPr lang="en-CA" dirty="0"/>
          </a:p>
        </p:txBody>
      </p:sp>
      <p:sp>
        <p:nvSpPr>
          <p:cNvPr id="4" name="Text Placeholder 3"/>
          <p:cNvSpPr>
            <a:spLocks noGrp="1"/>
          </p:cNvSpPr>
          <p:nvPr>
            <p:ph type="body" sz="quarter" idx="10"/>
          </p:nvPr>
        </p:nvSpPr>
        <p:spPr>
          <a:xfrm>
            <a:off x="203668" y="1047750"/>
            <a:ext cx="8635532" cy="2842662"/>
          </a:xfrm>
        </p:spPr>
        <p:txBody>
          <a:bodyPr/>
          <a:lstStyle/>
          <a:p>
            <a:pPr marL="342900" indent="-342900">
              <a:buFont typeface="Arial" panose="020B0604020202020204" pitchFamily="34" charset="0"/>
              <a:buChar char="•"/>
            </a:pPr>
            <a:r>
              <a:rPr lang="en-CA" sz="2400" dirty="0"/>
              <a:t>You can test your site before you put it in production</a:t>
            </a:r>
          </a:p>
          <a:p>
            <a:pPr marL="342900" indent="-342900">
              <a:buFont typeface="Arial" panose="020B0604020202020204" pitchFamily="34" charset="0"/>
              <a:buChar char="•"/>
            </a:pPr>
            <a:r>
              <a:rPr lang="en-CA" sz="2400" dirty="0"/>
              <a:t>When you go live, the original production site is moved to the staging slot so if there is a problem you can quickly switch back</a:t>
            </a:r>
          </a:p>
          <a:p>
            <a:pPr marL="342900" indent="-342900">
              <a:buFont typeface="Arial" panose="020B0604020202020204" pitchFamily="34" charset="0"/>
              <a:buChar char="•"/>
            </a:pPr>
            <a:r>
              <a:rPr lang="en-CA" sz="2400" dirty="0"/>
              <a:t>Your instances are warmed up in staging so you when you go to production you don't have downtime</a:t>
            </a:r>
          </a:p>
          <a:p>
            <a:pPr marL="342900" indent="-342900">
              <a:buFont typeface="Arial" panose="020B0604020202020204" pitchFamily="34" charset="0"/>
              <a:buChar char="•"/>
            </a:pPr>
            <a:r>
              <a:rPr lang="en-CA" sz="2400" dirty="0"/>
              <a:t>Traffic redirection is seamless</a:t>
            </a:r>
          </a:p>
          <a:p>
            <a:endParaRPr lang="en-CA" dirty="0"/>
          </a:p>
        </p:txBody>
      </p:sp>
      <p:sp>
        <p:nvSpPr>
          <p:cNvPr id="5" name="Text Placeholder 3"/>
          <p:cNvSpPr txBox="1">
            <a:spLocks/>
          </p:cNvSpPr>
          <p:nvPr/>
        </p:nvSpPr>
        <p:spPr>
          <a:xfrm>
            <a:off x="384808" y="4476750"/>
            <a:ext cx="8740142" cy="959069"/>
          </a:xfrm>
          <a:prstGeom prst="rect">
            <a:avLst/>
          </a:prstGeom>
        </p:spPr>
        <p:txBody>
          <a:bodyPr vert="horz" wrap="square" lIns="107563" tIns="67227" rIns="107563" bIns="67227" rtlCol="0">
            <a:spAutoFit/>
          </a:bodyPr>
          <a:lstStyle>
            <a:lvl1pPr marL="0" marR="0" indent="0" algn="l" defTabSz="685752" rtl="0" eaLnBrk="1" fontAlgn="auto" latinLnBrk="0" hangingPunct="1">
              <a:lnSpc>
                <a:spcPct val="90000"/>
              </a:lnSpc>
              <a:spcBef>
                <a:spcPct val="20000"/>
              </a:spcBef>
              <a:spcAft>
                <a:spcPts val="0"/>
              </a:spcAft>
              <a:buClrTx/>
              <a:buSzPct val="90000"/>
              <a:buFont typeface="Arial" pitchFamily="34" charset="0"/>
              <a:buNone/>
              <a:tabLst/>
              <a:defRPr sz="2900" kern="1200" spc="0" baseline="0">
                <a:gradFill>
                  <a:gsLst>
                    <a:gs pos="1250">
                      <a:schemeClr val="tx2"/>
                    </a:gs>
                    <a:gs pos="99000">
                      <a:schemeClr val="tx2"/>
                    </a:gs>
                  </a:gsLst>
                  <a:lin ang="5400000" scaled="0"/>
                </a:gradFill>
                <a:latin typeface="+mj-lt"/>
                <a:ea typeface="+mn-ea"/>
                <a:cs typeface="+mn-cs"/>
              </a:defRPr>
            </a:lvl1pPr>
            <a:lvl2pPr marL="0" marR="0" indent="0" algn="l" defTabSz="685752" rtl="0" eaLnBrk="1" fontAlgn="auto" latinLnBrk="0" hangingPunct="1">
              <a:lnSpc>
                <a:spcPct val="90000"/>
              </a:lnSpc>
              <a:spcBef>
                <a:spcPct val="20000"/>
              </a:spcBef>
              <a:spcAft>
                <a:spcPts val="0"/>
              </a:spcAft>
              <a:buClrTx/>
              <a:buSzPct val="90000"/>
              <a:buFontTx/>
              <a:buNone/>
              <a:tabLst/>
              <a:defRPr sz="1500" kern="1200" spc="0" baseline="0">
                <a:gradFill>
                  <a:gsLst>
                    <a:gs pos="1250">
                      <a:schemeClr val="tx1"/>
                    </a:gs>
                    <a:gs pos="100000">
                      <a:schemeClr val="tx1"/>
                    </a:gs>
                  </a:gsLst>
                  <a:lin ang="5400000" scaled="0"/>
                </a:gradFill>
                <a:latin typeface="+mn-lt"/>
                <a:ea typeface="+mn-ea"/>
                <a:cs typeface="+mn-cs"/>
              </a:defRPr>
            </a:lvl2pPr>
            <a:lvl3pPr marL="168067" marR="0" indent="0" algn="l" defTabSz="685752" rtl="0" eaLnBrk="1" fontAlgn="auto" latinLnBrk="0" hangingPunct="1">
              <a:lnSpc>
                <a:spcPct val="90000"/>
              </a:lnSpc>
              <a:spcBef>
                <a:spcPct val="20000"/>
              </a:spcBef>
              <a:spcAft>
                <a:spcPts val="0"/>
              </a:spcAft>
              <a:buClrTx/>
              <a:buSzPct val="90000"/>
              <a:buFont typeface="Arial" pitchFamily="34" charset="0"/>
              <a:buNone/>
              <a:tabLst/>
              <a:defRPr sz="1500" kern="1200" spc="0" baseline="0">
                <a:gradFill>
                  <a:gsLst>
                    <a:gs pos="1250">
                      <a:schemeClr val="tx1"/>
                    </a:gs>
                    <a:gs pos="100000">
                      <a:schemeClr val="tx1"/>
                    </a:gs>
                  </a:gsLst>
                  <a:lin ang="5400000" scaled="0"/>
                </a:gradFill>
                <a:latin typeface="+mn-lt"/>
                <a:ea typeface="+mn-ea"/>
                <a:cs typeface="+mn-cs"/>
              </a:defRPr>
            </a:lvl3pPr>
            <a:lvl4pPr marL="336133" marR="0" indent="0" algn="l" defTabSz="685752" rtl="0" eaLnBrk="1" fontAlgn="auto" latinLnBrk="0" hangingPunct="1">
              <a:lnSpc>
                <a:spcPct val="90000"/>
              </a:lnSpc>
              <a:spcBef>
                <a:spcPct val="20000"/>
              </a:spcBef>
              <a:spcAft>
                <a:spcPts val="0"/>
              </a:spcAft>
              <a:buClrTx/>
              <a:buSzPct val="90000"/>
              <a:buFont typeface="Arial" pitchFamily="34" charset="0"/>
              <a:buNone/>
              <a:tabLst/>
              <a:defRPr sz="1300" kern="1200" spc="0" baseline="0">
                <a:gradFill>
                  <a:gsLst>
                    <a:gs pos="1250">
                      <a:schemeClr val="tx1"/>
                    </a:gs>
                    <a:gs pos="100000">
                      <a:schemeClr val="tx1"/>
                    </a:gs>
                  </a:gsLst>
                  <a:lin ang="5400000" scaled="0"/>
                </a:gradFill>
                <a:latin typeface="+mn-lt"/>
                <a:ea typeface="+mn-ea"/>
                <a:cs typeface="+mn-cs"/>
              </a:defRPr>
            </a:lvl4pPr>
            <a:lvl5pPr marL="504200" marR="0" indent="0" algn="l" defTabSz="685752" rtl="0" eaLnBrk="1" fontAlgn="auto" latinLnBrk="0" hangingPunct="1">
              <a:lnSpc>
                <a:spcPct val="90000"/>
              </a:lnSpc>
              <a:spcBef>
                <a:spcPct val="20000"/>
              </a:spcBef>
              <a:spcAft>
                <a:spcPts val="0"/>
              </a:spcAft>
              <a:buClrTx/>
              <a:buSzPct val="90000"/>
              <a:buFont typeface="Arial" pitchFamily="34" charset="0"/>
              <a:buNone/>
              <a:tabLst/>
              <a:defRPr sz="1300" kern="1200" spc="0" baseline="0">
                <a:gradFill>
                  <a:gsLst>
                    <a:gs pos="1250">
                      <a:schemeClr val="tx1"/>
                    </a:gs>
                    <a:gs pos="100000">
                      <a:schemeClr val="tx1"/>
                    </a:gs>
                  </a:gsLst>
                  <a:lin ang="5400000" scaled="0"/>
                </a:gradFill>
                <a:latin typeface="+mn-lt"/>
                <a:ea typeface="+mn-ea"/>
                <a:cs typeface="+mn-cs"/>
              </a:defRPr>
            </a:lvl5pPr>
            <a:lvl6pPr marL="1885817"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94"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70"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47"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sz="2400" dirty="0"/>
              <a:t>*requires the STANDARD web hosting plan</a:t>
            </a:r>
          </a:p>
          <a:p>
            <a:endParaRPr lang="en-CA" dirty="0"/>
          </a:p>
        </p:txBody>
      </p:sp>
    </p:spTree>
    <p:extLst>
      <p:ext uri="{BB962C8B-B14F-4D97-AF65-F5344CB8AC3E}">
        <p14:creationId xmlns:p14="http://schemas.microsoft.com/office/powerpoint/2010/main" val="7827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52600" y="1581150"/>
            <a:ext cx="5518522" cy="2123658"/>
          </a:xfrm>
          <a:prstGeom prst="rect">
            <a:avLst/>
          </a:prstGeom>
        </p:spPr>
        <p:txBody>
          <a:bodyPr wrap="square">
            <a:spAutoFit/>
          </a:bodyPr>
          <a:lstStyle/>
          <a:p>
            <a:pPr algn="ctr"/>
            <a:r>
              <a:rPr lang="en-CA" sz="4400" dirty="0">
                <a:solidFill>
                  <a:prstClr val="white"/>
                </a:solidFill>
                <a:latin typeface="Segoe UI Light" panose="020B0502040204020203" pitchFamily="34" charset="0"/>
                <a:cs typeface="Segoe UI Light" panose="020B0502040204020203" pitchFamily="34" charset="0"/>
              </a:rPr>
              <a:t>Expecting customers from around the world?</a:t>
            </a:r>
            <a:endParaRPr lang="en-US" sz="4400" dirty="0">
              <a:solidFill>
                <a:prstClr val="whit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9323786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173416" y="2736275"/>
            <a:ext cx="2383815" cy="654083"/>
          </a:xfrm>
          <a:prstGeom prst="rect">
            <a:avLst/>
          </a:prstGeom>
        </p:spPr>
        <p:txBody>
          <a:bodyPr vert="horz" wrap="square" lIns="109728" tIns="68580" rIns="109728" bIns="6858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3599" dirty="0">
                <a:latin typeface="Segoe UI Light" panose="020B0502040204020203" pitchFamily="34" charset="0"/>
                <a:ea typeface="メイリオ" pitchFamily="50" charset="-128"/>
                <a:cs typeface="Segoe UI Light" panose="020B0502040204020203" pitchFamily="34" charset="0"/>
              </a:rPr>
              <a:t>Azure</a:t>
            </a:r>
          </a:p>
          <a:p>
            <a:pPr>
              <a:lnSpc>
                <a:spcPct val="100000"/>
              </a:lnSpc>
            </a:pPr>
            <a:r>
              <a:rPr lang="en-US" altLang="ja-JP" sz="3599" dirty="0">
                <a:latin typeface="Segoe UI Light" panose="020B0502040204020203" pitchFamily="34" charset="0"/>
                <a:ea typeface="メイリオ" pitchFamily="50" charset="-128"/>
                <a:cs typeface="Segoe UI Light" panose="020B0502040204020203" pitchFamily="34" charset="0"/>
              </a:rPr>
              <a:t>Websites footprint</a:t>
            </a:r>
            <a:endParaRPr lang="en-US" sz="3599" dirty="0">
              <a:latin typeface="Segoe UI Light" panose="020B0502040204020203" pitchFamily="34" charset="0"/>
              <a:ea typeface="メイリオ" pitchFamily="50" charset="-128"/>
              <a:cs typeface="Segoe UI Light" panose="020B0502040204020203" pitchFamily="34" charset="0"/>
            </a:endParaRPr>
          </a:p>
        </p:txBody>
      </p:sp>
      <p:grpSp>
        <p:nvGrpSpPr>
          <p:cNvPr id="3" name="Group 2"/>
          <p:cNvGrpSpPr/>
          <p:nvPr/>
        </p:nvGrpSpPr>
        <p:grpSpPr>
          <a:xfrm>
            <a:off x="322028" y="216770"/>
            <a:ext cx="8361553" cy="4661523"/>
            <a:chOff x="395371" y="1139688"/>
            <a:chExt cx="8399866" cy="4651514"/>
          </a:xfrm>
          <a:solidFill>
            <a:srgbClr val="00B0F0"/>
          </a:solidFill>
        </p:grpSpPr>
        <p:sp>
          <p:nvSpPr>
            <p:cNvPr id="4"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5"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6"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7"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8"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9"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0"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1"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2"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3"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4"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5"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6"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7"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8"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9"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0"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1"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2"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3"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4"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5"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6"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7"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8"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9"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0"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1"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2"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3"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4"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5"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6"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7"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8"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9"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0"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1"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2"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3"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4"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5"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6"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7"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8"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9"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0"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1"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2"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3"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4"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5"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6"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7"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8"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9"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0"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1"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2"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3"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4"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5"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6"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7"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8"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9"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0"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1"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2"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3"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4"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5"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6"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7"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8"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9"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0"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1"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2"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3"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4"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5"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6"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7"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8"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9"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0"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1"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2"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3"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4"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5"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6"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7"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8"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9"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0"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1"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2"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3"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4"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5"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6"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7"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8"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9"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0"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1"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2"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3"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4"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5"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6"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7"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8"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9"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0"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1"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2"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3"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4"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5"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6"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7"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8"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9"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0"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1"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2"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3"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4"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5"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6"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7"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8"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9"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0"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1"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2"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3"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4"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5"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6"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7"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8"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9"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0"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1"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2"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3"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4"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5"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6"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7"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8"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9"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0"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1"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2"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3"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4"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5"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6"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7"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8"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9"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0"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1"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2"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3"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4"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5"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6"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7"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8"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9"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0"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1"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2"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3"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4"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5"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6"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7"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8"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9"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0"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1"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2"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3"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4"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5"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6"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7"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8"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9"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0"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1"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2"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3"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4"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5"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6"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7"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8"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9"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0"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1"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2"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3"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4"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5"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6"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7"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8"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9"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0"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1"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2"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3"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4"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5"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6"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7"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8"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9"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50"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51"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52"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53"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54"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55"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56"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57"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58"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59"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60"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61"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62"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63"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64"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65"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66"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67"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68"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69"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70"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71"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72"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73"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74"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75"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76"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77"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78"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79"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80"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81"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82"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83"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84"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85"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86"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87"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88"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89"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90"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91"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92"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93"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94"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95"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96"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97"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98"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99"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00"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01"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02"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03"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04"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05"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06"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07"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08"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09"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10"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11"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12"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13"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14"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15"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16"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17"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18"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19"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20"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21"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22"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23"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24"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25"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26"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27"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28"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29"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30"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31"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32"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33"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34"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35"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36"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37"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38"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39"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40"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41"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42"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43"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44"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45"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46"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47"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48"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49"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50"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51"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52"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53"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54"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913878">
                <a:defRPr/>
              </a:pPr>
              <a:endParaRPr lang="en-US" sz="1799" kern="0" dirty="0">
                <a:solidFill>
                  <a:srgbClr val="292929"/>
                </a:solidFill>
              </a:endParaRPr>
            </a:p>
          </p:txBody>
        </p:sp>
        <p:sp>
          <p:nvSpPr>
            <p:cNvPr id="355"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56"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57"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58"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359"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60"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61"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62"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63"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64"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65"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66"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67"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68"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69"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70"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71"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72"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73"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74"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75"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76"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77"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78"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79"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80"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81"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82"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83"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84"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85"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86"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87"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88"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89"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90"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91"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92"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93"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94"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95"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96"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97"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98"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99"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00"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01"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02"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03"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913878">
                <a:defRPr/>
              </a:pPr>
              <a:endParaRPr lang="en-US" sz="1799" kern="0" dirty="0">
                <a:solidFill>
                  <a:srgbClr val="292929"/>
                </a:solidFill>
              </a:endParaRPr>
            </a:p>
          </p:txBody>
        </p:sp>
        <p:sp>
          <p:nvSpPr>
            <p:cNvPr id="404"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05"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06"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07"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08"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09"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10"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11"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12"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13"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14"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15"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16"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17"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18"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19"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20"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21"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22"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23"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24"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25"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26"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27"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28"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29"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30"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31"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32"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33"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34"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35"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36"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37"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38"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39"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40"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41"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42"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43"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44"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45"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46"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47"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48"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49"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50"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51"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52"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53"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54"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55"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56"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57"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58"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59"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60"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61"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62"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63"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64"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65"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66"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67"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68"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69"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70"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71"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72"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73"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74"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75"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76"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77"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78"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79"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80"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81"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82"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83"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84"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85"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86"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87"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88"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89"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90"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91"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92"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93"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94"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95"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96"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97"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98"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99"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00"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01"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02"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03"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04"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505"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06"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07"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08"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09"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10"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11"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12"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13"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14"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15"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16"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17"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18"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19"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20"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21"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22"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23"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24"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25"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26"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27"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28"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29"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30"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31"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32"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33"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34"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35"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36"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37"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38"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39"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40"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41"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42"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43"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44"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45"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46"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47"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548"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49"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50"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51"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52"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53"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54"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55"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56"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57"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58"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59"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60"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61"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62"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63"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64"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65"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66"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67"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68"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69"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70"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71"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72"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73"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74"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75"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76"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77"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78"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79"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80"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81"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82"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83"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84"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85"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86"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87"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88"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89"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90"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91"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92"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93"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94"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95"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96"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97"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98"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599"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00"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01"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02"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03"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04"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05"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06"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07"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08"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09"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10"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11"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12"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13"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14"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15"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16"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17"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18"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19"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20"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21"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22"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23"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24"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25"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626"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27"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28"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29"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30"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31"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32"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33"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34"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35"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36"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37"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38"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39"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40"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41"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42"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43"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44"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45"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46"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47"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48"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49"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50"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51"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52"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53"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54"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55"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56"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57"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58"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59"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60"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61"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62"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63"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64"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65"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66"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67"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68"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69"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70"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71"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72"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73"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74"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75"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76"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77"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78"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79"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80"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81"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82"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83"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84"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85"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86"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87"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88"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89"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90"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91"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92"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93"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94"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95"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96"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97"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98"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99"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00"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01"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02"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03"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04"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05"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06"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07"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08"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09"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10"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11"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12"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13"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14"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15"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16"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17"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18"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19"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20"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21"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22"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723"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24"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25"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26"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27"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28"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29"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30"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31"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32"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33"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34"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35"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36"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37"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38"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39"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40"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41"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742"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43"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44"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45"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46"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47"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48"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49"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50"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51"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52"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53"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54"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55"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56"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57"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58"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59"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60"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61"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62"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63"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64"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65"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66"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67"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68"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69"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70"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71"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72"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73"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74"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75"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76"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77"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78"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79"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80"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81"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82"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83"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84"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85"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86"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87"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88"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89"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90"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91"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92"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93"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94"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95"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96"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97"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98"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99"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00"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01"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02"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03"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04"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05"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06"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07"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08"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09"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10"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11"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12"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13"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14"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15"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16"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17"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18"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19"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20"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21"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22"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23"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24"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25"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26"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27"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28"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29"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30"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31"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32"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33"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34"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35"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36"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37"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38"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39"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40"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41"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42"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43"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44"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45"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46"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47"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48"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49"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50"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51"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52"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53"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54"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55"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56"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57"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58"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59"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60"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61"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62"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63"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64"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65"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66"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67"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68"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69"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70"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71"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72"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73"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74"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75"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76"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77"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78"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79"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80"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81"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82"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83"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84"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85"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86"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87"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88"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89"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90"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91"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92"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93"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94"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95"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96"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97"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98"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99"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00"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01"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02"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03"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04"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05"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06"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07"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08"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09"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10"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11"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12"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13"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14"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15"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16"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17"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18"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19"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20"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21"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22"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23"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24"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25"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26"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27"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928"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29"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30"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31"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32"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33"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34"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35"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36"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37"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38"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39"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40"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41"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42"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43"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44"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45"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46"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47"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48"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49"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50"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51"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52"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53"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54"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55"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56"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57"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58"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59"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60"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61"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62"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63"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64"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65"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66"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67"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68"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69"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70"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71"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72"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73"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74"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75"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76"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77"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78"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79"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80"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81"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82"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83"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84"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85"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86"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87"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88"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89"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90"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91"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92"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93"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94"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95"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96"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97"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98"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99"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00"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01"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02"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03"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04"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05"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06"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07"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1008"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09"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10"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11"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12"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13"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14"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15"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16"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17"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18"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19"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20"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21"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22"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23"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24"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25"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26"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27"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28"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29"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30"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31"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32"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33"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34"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35"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36"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37"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38"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39"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40"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41"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42"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43"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44"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45"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46"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47"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48"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49"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50"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51"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52"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53"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54"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55"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56"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57"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58"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59"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60"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61"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62"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63"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64"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65"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66"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1067"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68"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69"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70"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71"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72"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73"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74"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75"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76"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77"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78"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79"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80"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81"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82"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83"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84"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85"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86"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87"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88"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89"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90"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91"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92"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93"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94"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95"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96"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97"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98"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99"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00"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01"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02"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03"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04"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05"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06"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07"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08"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09"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10"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11"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12"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13"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14"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15"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16"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17"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18"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19"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20"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21"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22"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23"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24"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25"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26"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27"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28"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29"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30"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31"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32"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33"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34"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35"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36"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37"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38"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39"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40"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41"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42"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43"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44"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45"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46"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47"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48"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49"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50"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51"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52"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53"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54"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55"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56"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57"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58"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59"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60"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61"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62"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63"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64"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65"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66"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67"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68"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69"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70"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71"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72"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73"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74"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75"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1176"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77"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78"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79"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80"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81"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82"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83"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84"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85"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86"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87"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88"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89"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90"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91"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92"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93"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94"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95"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96"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97"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98"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99"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00"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01"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02"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03"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04"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05"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06"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07"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08"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09"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10"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11"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12"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13"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14"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15"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16"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17"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18"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grpSp>
      <p:sp>
        <p:nvSpPr>
          <p:cNvPr id="1219" name="Oval 1218"/>
          <p:cNvSpPr/>
          <p:nvPr/>
        </p:nvSpPr>
        <p:spPr bwMode="auto">
          <a:xfrm>
            <a:off x="1317781" y="1677375"/>
            <a:ext cx="324363" cy="32655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68549" tIns="34274" rIns="68549" bIns="34274" numCol="1" rtlCol="0" anchor="ctr" anchorCtr="0" compatLnSpc="1">
            <a:prstTxWarp prst="textNoShape">
              <a:avLst/>
            </a:prstTxWarp>
          </a:bodyPr>
          <a:lstStyle/>
          <a:p>
            <a:pPr algn="ctr" defTabSz="685303" fontAlgn="base">
              <a:spcBef>
                <a:spcPct val="0"/>
              </a:spcBef>
              <a:spcAft>
                <a:spcPct val="0"/>
              </a:spcAft>
              <a:defRPr/>
            </a:pPr>
            <a:endParaRPr lang="en-US" sz="1649" kern="0" dirty="0">
              <a:gradFill>
                <a:gsLst>
                  <a:gs pos="0">
                    <a:srgbClr val="FFFFFF"/>
                  </a:gs>
                  <a:gs pos="100000">
                    <a:srgbClr val="FFFFFF"/>
                  </a:gs>
                </a:gsLst>
                <a:lin ang="5400000" scaled="0"/>
              </a:gradFill>
              <a:latin typeface="Segoe UI"/>
            </a:endParaRPr>
          </a:p>
        </p:txBody>
      </p:sp>
      <p:sp>
        <p:nvSpPr>
          <p:cNvPr id="1220" name="Oval 1219"/>
          <p:cNvSpPr/>
          <p:nvPr/>
        </p:nvSpPr>
        <p:spPr bwMode="auto">
          <a:xfrm>
            <a:off x="2193729" y="1431518"/>
            <a:ext cx="324363" cy="32655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68549" tIns="34274" rIns="68549" bIns="34274" numCol="1" rtlCol="0" anchor="ctr" anchorCtr="0" compatLnSpc="1">
            <a:prstTxWarp prst="textNoShape">
              <a:avLst/>
            </a:prstTxWarp>
          </a:bodyPr>
          <a:lstStyle/>
          <a:p>
            <a:pPr algn="ctr" defTabSz="685303" fontAlgn="base">
              <a:spcBef>
                <a:spcPct val="0"/>
              </a:spcBef>
              <a:spcAft>
                <a:spcPct val="0"/>
              </a:spcAft>
              <a:defRPr/>
            </a:pPr>
            <a:endParaRPr lang="en-US" sz="1649" kern="0" dirty="0">
              <a:gradFill>
                <a:gsLst>
                  <a:gs pos="0">
                    <a:srgbClr val="FFFFFF"/>
                  </a:gs>
                  <a:gs pos="100000">
                    <a:srgbClr val="FFFFFF"/>
                  </a:gs>
                </a:gsLst>
                <a:lin ang="5400000" scaled="0"/>
              </a:gradFill>
              <a:latin typeface="Segoe UI"/>
            </a:endParaRPr>
          </a:p>
        </p:txBody>
      </p:sp>
      <p:sp>
        <p:nvSpPr>
          <p:cNvPr id="1221" name="Oval 1220"/>
          <p:cNvSpPr/>
          <p:nvPr/>
        </p:nvSpPr>
        <p:spPr bwMode="auto">
          <a:xfrm>
            <a:off x="1726004" y="2018647"/>
            <a:ext cx="324363" cy="32655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68549" tIns="34274" rIns="68549" bIns="34274" numCol="1" rtlCol="0" anchor="ctr" anchorCtr="0" compatLnSpc="1">
            <a:prstTxWarp prst="textNoShape">
              <a:avLst/>
            </a:prstTxWarp>
          </a:bodyPr>
          <a:lstStyle/>
          <a:p>
            <a:pPr algn="ctr" defTabSz="685303" fontAlgn="base">
              <a:spcBef>
                <a:spcPct val="0"/>
              </a:spcBef>
              <a:spcAft>
                <a:spcPct val="0"/>
              </a:spcAft>
              <a:defRPr/>
            </a:pPr>
            <a:endParaRPr lang="en-US" sz="1649" kern="0" dirty="0">
              <a:gradFill>
                <a:gsLst>
                  <a:gs pos="0">
                    <a:srgbClr val="FFFFFF"/>
                  </a:gs>
                  <a:gs pos="100000">
                    <a:srgbClr val="FFFFFF"/>
                  </a:gs>
                </a:gsLst>
                <a:lin ang="5400000" scaled="0"/>
              </a:gradFill>
              <a:latin typeface="Segoe UI"/>
            </a:endParaRPr>
          </a:p>
        </p:txBody>
      </p:sp>
      <p:sp>
        <p:nvSpPr>
          <p:cNvPr id="1222" name="Oval 1221"/>
          <p:cNvSpPr/>
          <p:nvPr/>
        </p:nvSpPr>
        <p:spPr bwMode="auto">
          <a:xfrm>
            <a:off x="4353632" y="1302619"/>
            <a:ext cx="324363" cy="32655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68549" tIns="34274" rIns="68549" bIns="34274" numCol="1" rtlCol="0" anchor="ctr" anchorCtr="0" compatLnSpc="1">
            <a:prstTxWarp prst="textNoShape">
              <a:avLst/>
            </a:prstTxWarp>
          </a:bodyPr>
          <a:lstStyle/>
          <a:p>
            <a:pPr algn="ctr" defTabSz="685303" fontAlgn="base">
              <a:spcBef>
                <a:spcPct val="0"/>
              </a:spcBef>
              <a:spcAft>
                <a:spcPct val="0"/>
              </a:spcAft>
              <a:defRPr/>
            </a:pPr>
            <a:endParaRPr lang="en-US" sz="1649" kern="0" dirty="0">
              <a:gradFill>
                <a:gsLst>
                  <a:gs pos="0">
                    <a:srgbClr val="FFFFFF"/>
                  </a:gs>
                  <a:gs pos="100000">
                    <a:srgbClr val="FFFFFF"/>
                  </a:gs>
                </a:gsLst>
                <a:lin ang="5400000" scaled="0"/>
              </a:gradFill>
              <a:latin typeface="Segoe UI"/>
            </a:endParaRPr>
          </a:p>
        </p:txBody>
      </p:sp>
      <p:sp>
        <p:nvSpPr>
          <p:cNvPr id="1223" name="Oval 1222"/>
          <p:cNvSpPr/>
          <p:nvPr/>
        </p:nvSpPr>
        <p:spPr bwMode="auto">
          <a:xfrm>
            <a:off x="4007321" y="1278380"/>
            <a:ext cx="324363" cy="32655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68549" tIns="34274" rIns="68549" bIns="34274" numCol="1" rtlCol="0" anchor="ctr" anchorCtr="0" compatLnSpc="1">
            <a:prstTxWarp prst="textNoShape">
              <a:avLst/>
            </a:prstTxWarp>
          </a:bodyPr>
          <a:lstStyle/>
          <a:p>
            <a:pPr algn="ctr" defTabSz="685303" fontAlgn="base">
              <a:spcBef>
                <a:spcPct val="0"/>
              </a:spcBef>
              <a:spcAft>
                <a:spcPct val="0"/>
              </a:spcAft>
              <a:defRPr/>
            </a:pPr>
            <a:endParaRPr lang="en-US" sz="1649" kern="0" dirty="0">
              <a:gradFill>
                <a:gsLst>
                  <a:gs pos="0">
                    <a:srgbClr val="FFFFFF"/>
                  </a:gs>
                  <a:gs pos="100000">
                    <a:srgbClr val="FFFFFF"/>
                  </a:gs>
                </a:gsLst>
                <a:lin ang="5400000" scaled="0"/>
              </a:gradFill>
              <a:latin typeface="Segoe UI"/>
            </a:endParaRPr>
          </a:p>
        </p:txBody>
      </p:sp>
      <p:sp>
        <p:nvSpPr>
          <p:cNvPr id="1224" name="Oval 1223"/>
          <p:cNvSpPr/>
          <p:nvPr/>
        </p:nvSpPr>
        <p:spPr bwMode="auto">
          <a:xfrm>
            <a:off x="7018157" y="2225442"/>
            <a:ext cx="324363" cy="32655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68549" tIns="34274" rIns="68549" bIns="34274" numCol="1" rtlCol="0" anchor="ctr" anchorCtr="0" compatLnSpc="1">
            <a:prstTxWarp prst="textNoShape">
              <a:avLst/>
            </a:prstTxWarp>
          </a:bodyPr>
          <a:lstStyle/>
          <a:p>
            <a:pPr algn="ctr" defTabSz="685303" fontAlgn="base">
              <a:spcBef>
                <a:spcPct val="0"/>
              </a:spcBef>
              <a:spcAft>
                <a:spcPct val="0"/>
              </a:spcAft>
              <a:defRPr/>
            </a:pPr>
            <a:endParaRPr lang="en-US" sz="1799" kern="0" dirty="0">
              <a:solidFill>
                <a:srgbClr val="FFFFFF"/>
              </a:solidFill>
              <a:latin typeface="Segoe UI"/>
            </a:endParaRPr>
          </a:p>
        </p:txBody>
      </p:sp>
      <p:sp>
        <p:nvSpPr>
          <p:cNvPr id="1225" name="Oval 1224"/>
          <p:cNvSpPr/>
          <p:nvPr/>
        </p:nvSpPr>
        <p:spPr bwMode="auto">
          <a:xfrm>
            <a:off x="6591644" y="2944963"/>
            <a:ext cx="324363" cy="32655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68549" tIns="34274" rIns="68549" bIns="34274" numCol="1" rtlCol="0" anchor="ctr" anchorCtr="0" compatLnSpc="1">
            <a:prstTxWarp prst="textNoShape">
              <a:avLst/>
            </a:prstTxWarp>
          </a:bodyPr>
          <a:lstStyle/>
          <a:p>
            <a:pPr algn="ctr" defTabSz="685303" fontAlgn="base">
              <a:spcBef>
                <a:spcPct val="0"/>
              </a:spcBef>
              <a:spcAft>
                <a:spcPct val="0"/>
              </a:spcAft>
              <a:defRPr/>
            </a:pPr>
            <a:endParaRPr lang="en-US" sz="1799" kern="0" dirty="0">
              <a:solidFill>
                <a:srgbClr val="FFFFFF"/>
              </a:solidFill>
              <a:latin typeface="Segoe UI"/>
            </a:endParaRPr>
          </a:p>
        </p:txBody>
      </p:sp>
      <p:sp>
        <p:nvSpPr>
          <p:cNvPr id="1226" name="Oval 1225"/>
          <p:cNvSpPr/>
          <p:nvPr/>
        </p:nvSpPr>
        <p:spPr bwMode="auto">
          <a:xfrm>
            <a:off x="7524777" y="3585168"/>
            <a:ext cx="324364" cy="326552"/>
          </a:xfrm>
          <a:prstGeom prst="ellipse">
            <a:avLst/>
          </a:prstGeom>
          <a:solidFill>
            <a:srgbClr val="2C75A2">
              <a:alpha val="80000"/>
            </a:srgbClr>
          </a:solidFill>
          <a:ln w="3175" cap="flat" cmpd="sng" algn="ctr">
            <a:noFill/>
            <a:prstDash val="solid"/>
            <a:headEnd type="none" w="med" len="med"/>
            <a:tailEnd type="none" w="med" len="med"/>
          </a:ln>
          <a:effectLst/>
        </p:spPr>
        <p:txBody>
          <a:bodyPr vert="horz" wrap="square" lIns="68549" tIns="34274" rIns="68549" bIns="34274" numCol="1" rtlCol="0" anchor="ctr" anchorCtr="0" compatLnSpc="1">
            <a:prstTxWarp prst="textNoShape">
              <a:avLst/>
            </a:prstTxWarp>
          </a:bodyPr>
          <a:lstStyle/>
          <a:p>
            <a:pPr algn="ctr" defTabSz="685303" fontAlgn="base">
              <a:spcBef>
                <a:spcPct val="0"/>
              </a:spcBef>
              <a:spcAft>
                <a:spcPct val="0"/>
              </a:spcAft>
              <a:defRPr/>
            </a:pPr>
            <a:endParaRPr lang="en-US" sz="1799" kern="0" dirty="0">
              <a:solidFill>
                <a:srgbClr val="FFFFFF"/>
              </a:solidFill>
              <a:latin typeface="Segoe UI"/>
            </a:endParaRPr>
          </a:p>
        </p:txBody>
      </p:sp>
      <p:sp>
        <p:nvSpPr>
          <p:cNvPr id="1227" name="Oval 1226"/>
          <p:cNvSpPr/>
          <p:nvPr/>
        </p:nvSpPr>
        <p:spPr bwMode="auto">
          <a:xfrm>
            <a:off x="7658923" y="4052984"/>
            <a:ext cx="324364" cy="326552"/>
          </a:xfrm>
          <a:prstGeom prst="ellipse">
            <a:avLst/>
          </a:prstGeom>
          <a:solidFill>
            <a:srgbClr val="2C75A2">
              <a:alpha val="80000"/>
            </a:srgbClr>
          </a:solidFill>
          <a:ln w="3175" cap="flat" cmpd="sng" algn="ctr">
            <a:noFill/>
            <a:prstDash val="solid"/>
            <a:headEnd type="none" w="med" len="med"/>
            <a:tailEnd type="none" w="med" len="med"/>
          </a:ln>
          <a:effectLst/>
        </p:spPr>
        <p:txBody>
          <a:bodyPr vert="horz" wrap="square" lIns="68549" tIns="34274" rIns="68549" bIns="34274" numCol="1" rtlCol="0" anchor="ctr" anchorCtr="0" compatLnSpc="1">
            <a:prstTxWarp prst="textNoShape">
              <a:avLst/>
            </a:prstTxWarp>
          </a:bodyPr>
          <a:lstStyle/>
          <a:p>
            <a:pPr algn="ctr" defTabSz="685303" fontAlgn="base">
              <a:spcBef>
                <a:spcPct val="0"/>
              </a:spcBef>
              <a:spcAft>
                <a:spcPct val="0"/>
              </a:spcAft>
              <a:defRPr/>
            </a:pPr>
            <a:endParaRPr lang="en-US" sz="1799" kern="0" dirty="0">
              <a:solidFill>
                <a:srgbClr val="FFFFFF"/>
              </a:solidFill>
              <a:latin typeface="Segoe UI"/>
            </a:endParaRPr>
          </a:p>
        </p:txBody>
      </p:sp>
      <p:sp>
        <p:nvSpPr>
          <p:cNvPr id="1228" name="Oval 1227"/>
          <p:cNvSpPr/>
          <p:nvPr/>
        </p:nvSpPr>
        <p:spPr bwMode="auto">
          <a:xfrm>
            <a:off x="7496741" y="1878554"/>
            <a:ext cx="324364" cy="32655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68549" tIns="34274" rIns="68549" bIns="34274" numCol="1" rtlCol="0" anchor="ctr" anchorCtr="0" compatLnSpc="1">
            <a:prstTxWarp prst="textNoShape">
              <a:avLst/>
            </a:prstTxWarp>
          </a:bodyPr>
          <a:lstStyle/>
          <a:p>
            <a:pPr algn="ctr" defTabSz="685303" fontAlgn="base">
              <a:spcBef>
                <a:spcPct val="0"/>
              </a:spcBef>
              <a:spcAft>
                <a:spcPct val="0"/>
              </a:spcAft>
              <a:defRPr/>
            </a:pPr>
            <a:endParaRPr lang="en-US" sz="1799" kern="0" dirty="0">
              <a:solidFill>
                <a:srgbClr val="FFFFFF"/>
              </a:solidFill>
              <a:latin typeface="Segoe UI"/>
            </a:endParaRPr>
          </a:p>
        </p:txBody>
      </p:sp>
      <p:sp>
        <p:nvSpPr>
          <p:cNvPr id="1229" name="Oval 1228"/>
          <p:cNvSpPr/>
          <p:nvPr/>
        </p:nvSpPr>
        <p:spPr bwMode="auto">
          <a:xfrm>
            <a:off x="7496741" y="1660195"/>
            <a:ext cx="324364" cy="32655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68549" tIns="34274" rIns="68549" bIns="34274" numCol="1" rtlCol="0" anchor="ctr" anchorCtr="0" compatLnSpc="1">
            <a:prstTxWarp prst="textNoShape">
              <a:avLst/>
            </a:prstTxWarp>
          </a:bodyPr>
          <a:lstStyle/>
          <a:p>
            <a:pPr algn="ctr" defTabSz="685303" fontAlgn="base">
              <a:spcBef>
                <a:spcPct val="0"/>
              </a:spcBef>
              <a:spcAft>
                <a:spcPct val="0"/>
              </a:spcAft>
              <a:defRPr/>
            </a:pPr>
            <a:endParaRPr lang="en-US" sz="1799" kern="0" dirty="0">
              <a:solidFill>
                <a:srgbClr val="FFFFFF"/>
              </a:solidFill>
              <a:latin typeface="Segoe UI"/>
            </a:endParaRPr>
          </a:p>
        </p:txBody>
      </p:sp>
      <p:sp>
        <p:nvSpPr>
          <p:cNvPr id="1230" name="Oval 1229"/>
          <p:cNvSpPr/>
          <p:nvPr/>
        </p:nvSpPr>
        <p:spPr bwMode="auto">
          <a:xfrm>
            <a:off x="6914441" y="1455904"/>
            <a:ext cx="324364" cy="32655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68549" tIns="34274" rIns="68549" bIns="34274" numCol="1" rtlCol="0" anchor="ctr" anchorCtr="0" compatLnSpc="1">
            <a:prstTxWarp prst="textNoShape">
              <a:avLst/>
            </a:prstTxWarp>
          </a:bodyPr>
          <a:lstStyle/>
          <a:p>
            <a:pPr algn="ctr" defTabSz="685303" fontAlgn="base">
              <a:spcBef>
                <a:spcPct val="0"/>
              </a:spcBef>
              <a:spcAft>
                <a:spcPct val="0"/>
              </a:spcAft>
              <a:defRPr/>
            </a:pPr>
            <a:endParaRPr lang="en-US" sz="1799" kern="0" dirty="0">
              <a:solidFill>
                <a:srgbClr val="FFFFFF"/>
              </a:solidFill>
              <a:latin typeface="Segoe UI"/>
            </a:endParaRPr>
          </a:p>
        </p:txBody>
      </p:sp>
      <p:sp>
        <p:nvSpPr>
          <p:cNvPr id="1231" name="Oval 1230"/>
          <p:cNvSpPr/>
          <p:nvPr/>
        </p:nvSpPr>
        <p:spPr bwMode="auto">
          <a:xfrm>
            <a:off x="6701134" y="2041830"/>
            <a:ext cx="324364" cy="32655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68549" tIns="34274" rIns="68549" bIns="34274" numCol="1" rtlCol="0" anchor="ctr" anchorCtr="0" compatLnSpc="1">
            <a:prstTxWarp prst="textNoShape">
              <a:avLst/>
            </a:prstTxWarp>
          </a:bodyPr>
          <a:lstStyle/>
          <a:p>
            <a:pPr algn="ctr" defTabSz="685303" fontAlgn="base">
              <a:spcBef>
                <a:spcPct val="0"/>
              </a:spcBef>
              <a:spcAft>
                <a:spcPct val="0"/>
              </a:spcAft>
              <a:defRPr/>
            </a:pPr>
            <a:endParaRPr lang="en-US" sz="1799" kern="0" dirty="0">
              <a:solidFill>
                <a:srgbClr val="FFFFFF"/>
              </a:solidFill>
              <a:latin typeface="Segoe UI"/>
            </a:endParaRPr>
          </a:p>
        </p:txBody>
      </p:sp>
      <p:sp>
        <p:nvSpPr>
          <p:cNvPr id="1232" name="Oval 1231"/>
          <p:cNvSpPr/>
          <p:nvPr/>
        </p:nvSpPr>
        <p:spPr bwMode="auto">
          <a:xfrm>
            <a:off x="2123808" y="1777456"/>
            <a:ext cx="324364" cy="32655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68549" tIns="34274" rIns="68549" bIns="34274" numCol="1" rtlCol="0" anchor="ctr" anchorCtr="0" compatLnSpc="1">
            <a:prstTxWarp prst="textNoShape">
              <a:avLst/>
            </a:prstTxWarp>
          </a:bodyPr>
          <a:lstStyle/>
          <a:p>
            <a:pPr algn="ctr" defTabSz="685303" fontAlgn="base">
              <a:spcBef>
                <a:spcPct val="0"/>
              </a:spcBef>
              <a:spcAft>
                <a:spcPct val="0"/>
              </a:spcAft>
              <a:defRPr/>
            </a:pPr>
            <a:endParaRPr lang="en-US" sz="1799" kern="0" dirty="0">
              <a:solidFill>
                <a:srgbClr val="FFFFFF"/>
              </a:solidFill>
              <a:latin typeface="Segoe UI"/>
            </a:endParaRPr>
          </a:p>
        </p:txBody>
      </p:sp>
      <p:sp>
        <p:nvSpPr>
          <p:cNvPr id="1233" name="Oval 1232"/>
          <p:cNvSpPr/>
          <p:nvPr/>
        </p:nvSpPr>
        <p:spPr bwMode="auto">
          <a:xfrm>
            <a:off x="2543925" y="1660195"/>
            <a:ext cx="324364" cy="32655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68549" tIns="34274" rIns="68549" bIns="34274" numCol="1" rtlCol="0" anchor="ctr" anchorCtr="0" compatLnSpc="1">
            <a:prstTxWarp prst="textNoShape">
              <a:avLst/>
            </a:prstTxWarp>
          </a:bodyPr>
          <a:lstStyle/>
          <a:p>
            <a:pPr algn="ctr" defTabSz="685303" fontAlgn="base">
              <a:spcBef>
                <a:spcPct val="0"/>
              </a:spcBef>
              <a:spcAft>
                <a:spcPct val="0"/>
              </a:spcAft>
              <a:defRPr/>
            </a:pPr>
            <a:endParaRPr lang="en-US" sz="1799" kern="0" dirty="0">
              <a:solidFill>
                <a:srgbClr val="FFFFFF"/>
              </a:solidFill>
              <a:latin typeface="Segoe UI"/>
            </a:endParaRPr>
          </a:p>
        </p:txBody>
      </p:sp>
      <p:sp>
        <p:nvSpPr>
          <p:cNvPr id="1234" name="Oval 1233"/>
          <p:cNvSpPr/>
          <p:nvPr/>
        </p:nvSpPr>
        <p:spPr bwMode="auto">
          <a:xfrm>
            <a:off x="3199564" y="3380629"/>
            <a:ext cx="324364" cy="32655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68549" tIns="34274" rIns="68549" bIns="34274" numCol="1" rtlCol="0" anchor="ctr" anchorCtr="0" compatLnSpc="1">
            <a:prstTxWarp prst="textNoShape">
              <a:avLst/>
            </a:prstTxWarp>
          </a:bodyPr>
          <a:lstStyle/>
          <a:p>
            <a:pPr algn="ctr" defTabSz="685303" fontAlgn="base">
              <a:spcBef>
                <a:spcPct val="0"/>
              </a:spcBef>
              <a:spcAft>
                <a:spcPct val="0"/>
              </a:spcAft>
              <a:defRPr/>
            </a:pPr>
            <a:endParaRPr lang="en-US" sz="1799" kern="0" dirty="0">
              <a:solidFill>
                <a:srgbClr val="FFFFFF"/>
              </a:solidFill>
              <a:latin typeface="Segoe UI"/>
            </a:endParaRPr>
          </a:p>
        </p:txBody>
      </p:sp>
      <p:sp>
        <p:nvSpPr>
          <p:cNvPr id="1235" name="TextBox 1234"/>
          <p:cNvSpPr txBox="1"/>
          <p:nvPr/>
        </p:nvSpPr>
        <p:spPr>
          <a:xfrm>
            <a:off x="-13416" y="0"/>
            <a:ext cx="9157416" cy="715870"/>
          </a:xfrm>
          <a:prstGeom prst="rect">
            <a:avLst/>
          </a:prstGeom>
          <a:solidFill>
            <a:srgbClr val="19396C">
              <a:alpha val="76863"/>
            </a:srgbClr>
          </a:solidFill>
        </p:spPr>
        <p:txBody>
          <a:bodyPr wrap="square" rtlCol="0" anchor="ctr">
            <a:noAutofit/>
          </a:bodyPr>
          <a:lstStyle/>
          <a:p>
            <a:pPr algn="ctr"/>
            <a:r>
              <a:rPr lang="en-US" sz="2700" dirty="0">
                <a:solidFill>
                  <a:srgbClr val="92D050"/>
                </a:solidFill>
                <a:latin typeface="Segoe UI Light" panose="020B0502040204020203" pitchFamily="34" charset="0"/>
                <a:cs typeface="Segoe UI Light" panose="020B0502040204020203" pitchFamily="34" charset="0"/>
              </a:rPr>
              <a:t>14 regions worldwide in 2014</a:t>
            </a:r>
          </a:p>
        </p:txBody>
      </p:sp>
    </p:spTree>
    <p:extLst>
      <p:ext uri="{BB962C8B-B14F-4D97-AF65-F5344CB8AC3E}">
        <p14:creationId xmlns:p14="http://schemas.microsoft.com/office/powerpoint/2010/main" val="193206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219"/>
                                        </p:tgtEl>
                                        <p:attrNameLst>
                                          <p:attrName>style.visibility</p:attrName>
                                        </p:attrNameLst>
                                      </p:cBhvr>
                                      <p:to>
                                        <p:strVal val="visible"/>
                                      </p:to>
                                    </p:set>
                                    <p:animEffect transition="in" filter="fade">
                                      <p:cBhvr>
                                        <p:cTn id="7" dur="250"/>
                                        <p:tgtEl>
                                          <p:spTgt spid="1219"/>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1220"/>
                                        </p:tgtEl>
                                        <p:attrNameLst>
                                          <p:attrName>style.visibility</p:attrName>
                                        </p:attrNameLst>
                                      </p:cBhvr>
                                      <p:to>
                                        <p:strVal val="visible"/>
                                      </p:to>
                                    </p:set>
                                    <p:animEffect transition="in" filter="fade">
                                      <p:cBhvr>
                                        <p:cTn id="10" dur="250"/>
                                        <p:tgtEl>
                                          <p:spTgt spid="1220"/>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221"/>
                                        </p:tgtEl>
                                        <p:attrNameLst>
                                          <p:attrName>style.visibility</p:attrName>
                                        </p:attrNameLst>
                                      </p:cBhvr>
                                      <p:to>
                                        <p:strVal val="visible"/>
                                      </p:to>
                                    </p:set>
                                    <p:animEffect transition="in" filter="fade">
                                      <p:cBhvr>
                                        <p:cTn id="13" dur="250"/>
                                        <p:tgtEl>
                                          <p:spTgt spid="1221"/>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1222"/>
                                        </p:tgtEl>
                                        <p:attrNameLst>
                                          <p:attrName>style.visibility</p:attrName>
                                        </p:attrNameLst>
                                      </p:cBhvr>
                                      <p:to>
                                        <p:strVal val="visible"/>
                                      </p:to>
                                    </p:set>
                                    <p:animEffect transition="in" filter="fade">
                                      <p:cBhvr>
                                        <p:cTn id="16" dur="250"/>
                                        <p:tgtEl>
                                          <p:spTgt spid="1222"/>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1223"/>
                                        </p:tgtEl>
                                        <p:attrNameLst>
                                          <p:attrName>style.visibility</p:attrName>
                                        </p:attrNameLst>
                                      </p:cBhvr>
                                      <p:to>
                                        <p:strVal val="visible"/>
                                      </p:to>
                                    </p:set>
                                    <p:animEffect transition="in" filter="fade">
                                      <p:cBhvr>
                                        <p:cTn id="19" dur="250"/>
                                        <p:tgtEl>
                                          <p:spTgt spid="1223"/>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1224"/>
                                        </p:tgtEl>
                                        <p:attrNameLst>
                                          <p:attrName>style.visibility</p:attrName>
                                        </p:attrNameLst>
                                      </p:cBhvr>
                                      <p:to>
                                        <p:strVal val="visible"/>
                                      </p:to>
                                    </p:set>
                                    <p:animEffect transition="in" filter="fade">
                                      <p:cBhvr>
                                        <p:cTn id="22" dur="250"/>
                                        <p:tgtEl>
                                          <p:spTgt spid="1224"/>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225"/>
                                        </p:tgtEl>
                                        <p:attrNameLst>
                                          <p:attrName>style.visibility</p:attrName>
                                        </p:attrNameLst>
                                      </p:cBhvr>
                                      <p:to>
                                        <p:strVal val="visible"/>
                                      </p:to>
                                    </p:set>
                                    <p:animEffect transition="in" filter="fade">
                                      <p:cBhvr>
                                        <p:cTn id="25" dur="250"/>
                                        <p:tgtEl>
                                          <p:spTgt spid="1225"/>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226"/>
                                        </p:tgtEl>
                                        <p:attrNameLst>
                                          <p:attrName>style.visibility</p:attrName>
                                        </p:attrNameLst>
                                      </p:cBhvr>
                                      <p:to>
                                        <p:strVal val="visible"/>
                                      </p:to>
                                    </p:set>
                                    <p:animEffect transition="in" filter="fade">
                                      <p:cBhvr>
                                        <p:cTn id="28" dur="250"/>
                                        <p:tgtEl>
                                          <p:spTgt spid="1226"/>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227"/>
                                        </p:tgtEl>
                                        <p:attrNameLst>
                                          <p:attrName>style.visibility</p:attrName>
                                        </p:attrNameLst>
                                      </p:cBhvr>
                                      <p:to>
                                        <p:strVal val="visible"/>
                                      </p:to>
                                    </p:set>
                                    <p:animEffect transition="in" filter="fade">
                                      <p:cBhvr>
                                        <p:cTn id="31" dur="250"/>
                                        <p:tgtEl>
                                          <p:spTgt spid="1227"/>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1228"/>
                                        </p:tgtEl>
                                        <p:attrNameLst>
                                          <p:attrName>style.visibility</p:attrName>
                                        </p:attrNameLst>
                                      </p:cBhvr>
                                      <p:to>
                                        <p:strVal val="visible"/>
                                      </p:to>
                                    </p:set>
                                    <p:animEffect transition="in" filter="fade">
                                      <p:cBhvr>
                                        <p:cTn id="34" dur="250"/>
                                        <p:tgtEl>
                                          <p:spTgt spid="1228"/>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229"/>
                                        </p:tgtEl>
                                        <p:attrNameLst>
                                          <p:attrName>style.visibility</p:attrName>
                                        </p:attrNameLst>
                                      </p:cBhvr>
                                      <p:to>
                                        <p:strVal val="visible"/>
                                      </p:to>
                                    </p:set>
                                    <p:animEffect transition="in" filter="fade">
                                      <p:cBhvr>
                                        <p:cTn id="37" dur="250"/>
                                        <p:tgtEl>
                                          <p:spTgt spid="1229"/>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1230"/>
                                        </p:tgtEl>
                                        <p:attrNameLst>
                                          <p:attrName>style.visibility</p:attrName>
                                        </p:attrNameLst>
                                      </p:cBhvr>
                                      <p:to>
                                        <p:strVal val="visible"/>
                                      </p:to>
                                    </p:set>
                                    <p:animEffect transition="in" filter="fade">
                                      <p:cBhvr>
                                        <p:cTn id="40" dur="250"/>
                                        <p:tgtEl>
                                          <p:spTgt spid="1230"/>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1231"/>
                                        </p:tgtEl>
                                        <p:attrNameLst>
                                          <p:attrName>style.visibility</p:attrName>
                                        </p:attrNameLst>
                                      </p:cBhvr>
                                      <p:to>
                                        <p:strVal val="visible"/>
                                      </p:to>
                                    </p:set>
                                    <p:animEffect transition="in" filter="fade">
                                      <p:cBhvr>
                                        <p:cTn id="43" dur="250"/>
                                        <p:tgtEl>
                                          <p:spTgt spid="1231"/>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1232"/>
                                        </p:tgtEl>
                                        <p:attrNameLst>
                                          <p:attrName>style.visibility</p:attrName>
                                        </p:attrNameLst>
                                      </p:cBhvr>
                                      <p:to>
                                        <p:strVal val="visible"/>
                                      </p:to>
                                    </p:set>
                                    <p:animEffect transition="in" filter="fade">
                                      <p:cBhvr>
                                        <p:cTn id="46" dur="250"/>
                                        <p:tgtEl>
                                          <p:spTgt spid="1232"/>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1233"/>
                                        </p:tgtEl>
                                        <p:attrNameLst>
                                          <p:attrName>style.visibility</p:attrName>
                                        </p:attrNameLst>
                                      </p:cBhvr>
                                      <p:to>
                                        <p:strVal val="visible"/>
                                      </p:to>
                                    </p:set>
                                    <p:animEffect transition="in" filter="fade">
                                      <p:cBhvr>
                                        <p:cTn id="49" dur="250"/>
                                        <p:tgtEl>
                                          <p:spTgt spid="1233"/>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1234"/>
                                        </p:tgtEl>
                                        <p:attrNameLst>
                                          <p:attrName>style.visibility</p:attrName>
                                        </p:attrNameLst>
                                      </p:cBhvr>
                                      <p:to>
                                        <p:strVal val="visible"/>
                                      </p:to>
                                    </p:set>
                                    <p:animEffect transition="in" filter="fade">
                                      <p:cBhvr>
                                        <p:cTn id="52" dur="250"/>
                                        <p:tgtEl>
                                          <p:spTgt spid="1234"/>
                                        </p:tgtEl>
                                      </p:cBhvr>
                                    </p:animEffect>
                                  </p:childTnLst>
                                </p:cTn>
                              </p:par>
                            </p:childTnLst>
                          </p:cTn>
                        </p:par>
                        <p:par>
                          <p:cTn id="53" fill="hold">
                            <p:stCondLst>
                              <p:cond delay="750"/>
                            </p:stCondLst>
                            <p:childTnLst>
                              <p:par>
                                <p:cTn id="54" presetID="12" presetClass="entr" presetSubtype="1" fill="hold" grpId="0" nodeType="afterEffect">
                                  <p:stCondLst>
                                    <p:cond delay="0"/>
                                  </p:stCondLst>
                                  <p:childTnLst>
                                    <p:set>
                                      <p:cBhvr>
                                        <p:cTn id="55" dur="1" fill="hold">
                                          <p:stCondLst>
                                            <p:cond delay="0"/>
                                          </p:stCondLst>
                                        </p:cTn>
                                        <p:tgtEl>
                                          <p:spTgt spid="1235"/>
                                        </p:tgtEl>
                                        <p:attrNameLst>
                                          <p:attrName>style.visibility</p:attrName>
                                        </p:attrNameLst>
                                      </p:cBhvr>
                                      <p:to>
                                        <p:strVal val="visible"/>
                                      </p:to>
                                    </p:set>
                                    <p:anim calcmode="lin" valueType="num">
                                      <p:cBhvr additive="base">
                                        <p:cTn id="56" dur="500"/>
                                        <p:tgtEl>
                                          <p:spTgt spid="1235"/>
                                        </p:tgtEl>
                                        <p:attrNameLst>
                                          <p:attrName>ppt_y</p:attrName>
                                        </p:attrNameLst>
                                      </p:cBhvr>
                                      <p:tavLst>
                                        <p:tav tm="0">
                                          <p:val>
                                            <p:strVal val="#ppt_y-#ppt_h*1.125000"/>
                                          </p:val>
                                        </p:tav>
                                        <p:tav tm="100000">
                                          <p:val>
                                            <p:strVal val="#ppt_y"/>
                                          </p:val>
                                        </p:tav>
                                      </p:tavLst>
                                    </p:anim>
                                    <p:animEffect transition="in" filter="wipe(down)">
                                      <p:cBhvr>
                                        <p:cTn id="57" dur="500"/>
                                        <p:tgtEl>
                                          <p:spTgt spid="1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9" grpId="0" animBg="1"/>
      <p:bldP spid="1220" grpId="0" animBg="1"/>
      <p:bldP spid="1221" grpId="0" animBg="1"/>
      <p:bldP spid="1222" grpId="0" animBg="1"/>
      <p:bldP spid="1223" grpId="0" animBg="1"/>
      <p:bldP spid="1224" grpId="0" animBg="1"/>
      <p:bldP spid="1225" grpId="0" animBg="1"/>
      <p:bldP spid="1226" grpId="0" animBg="1"/>
      <p:bldP spid="1227" grpId="0" animBg="1"/>
      <p:bldP spid="1228" grpId="0" animBg="1"/>
      <p:bldP spid="1229" grpId="0" animBg="1"/>
      <p:bldP spid="1230" grpId="0" animBg="1"/>
      <p:bldP spid="1231" grpId="0" animBg="1"/>
      <p:bldP spid="1232" grpId="0" animBg="1"/>
      <p:bldP spid="1233" grpId="0" animBg="1"/>
      <p:bldP spid="1234" grpId="0" animBg="1"/>
      <p:bldP spid="12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8304"/>
            <a:ext cx="9144000" cy="6151047"/>
          </a:xfrm>
          <a:prstGeom prst="rect">
            <a:avLst/>
          </a:prstGeom>
        </p:spPr>
      </p:pic>
      <p:sp>
        <p:nvSpPr>
          <p:cNvPr id="8" name="Title 1"/>
          <p:cNvSpPr txBox="1">
            <a:spLocks/>
          </p:cNvSpPr>
          <p:nvPr/>
        </p:nvSpPr>
        <p:spPr>
          <a:xfrm>
            <a:off x="519793" y="343727"/>
            <a:ext cx="7826044" cy="745094"/>
          </a:xfrm>
          <a:prstGeom prst="rect">
            <a:avLst/>
          </a:prstGeom>
        </p:spPr>
        <p:txBody>
          <a:bodyPr vert="horz" lIns="68580" tIns="34290" rIns="68580" bIns="34290" rtlCol="0" anchor="t" anchorCtr="0">
            <a:noAutofit/>
          </a:bodyPr>
          <a:lstStyle>
            <a:lvl1pPr algn="l" defTabSz="457200" rtl="0" eaLnBrk="1" latinLnBrk="0" hangingPunct="1">
              <a:lnSpc>
                <a:spcPct val="80000"/>
              </a:lnSpc>
              <a:spcBef>
                <a:spcPct val="0"/>
              </a:spcBef>
              <a:buNone/>
              <a:defRPr sz="7200" b="0" kern="1200" cap="none" baseline="0">
                <a:solidFill>
                  <a:schemeClr val="bg1"/>
                </a:solidFill>
                <a:latin typeface="Segoe Light"/>
                <a:ea typeface="Segoe UI" pitchFamily="34" charset="0"/>
                <a:cs typeface="Segoe Light"/>
              </a:defRPr>
            </a:lvl1pPr>
          </a:lstStyle>
          <a:p>
            <a:r>
              <a:rPr lang="en-CA" sz="4800" dirty="0">
                <a:latin typeface="Segoe UI Light" panose="020B0502040204020203" pitchFamily="34" charset="0"/>
                <a:cs typeface="Segoe UI Light" panose="020B0502040204020203" pitchFamily="34" charset="0"/>
              </a:rPr>
              <a:t>Let’s dig in and see how!</a:t>
            </a:r>
            <a:endParaRPr lang="en-US" sz="4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910078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 name="Group 1227"/>
          <p:cNvGrpSpPr/>
          <p:nvPr/>
        </p:nvGrpSpPr>
        <p:grpSpPr>
          <a:xfrm>
            <a:off x="2411518" y="928689"/>
            <a:ext cx="6570697" cy="3663130"/>
            <a:chOff x="395371" y="1139688"/>
            <a:chExt cx="8399866" cy="4651514"/>
          </a:xfrm>
          <a:solidFill>
            <a:srgbClr val="00B0F0"/>
          </a:solidFill>
        </p:grpSpPr>
        <p:sp>
          <p:nvSpPr>
            <p:cNvPr id="1229"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30"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31"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32"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33"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34"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35"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36"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37"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38"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39"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40"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41"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42"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43"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44"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45"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46"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47"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48"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49"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50"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51"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52"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53"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54"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55"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56"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57"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58"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59"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60"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61"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62"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63"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64"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65"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66"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67"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68"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69"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70"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71"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72"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73"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74"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75"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76"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77"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78"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79"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80"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81"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82"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83"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84"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85"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86"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87"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88"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89"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90"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91"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92"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93"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94"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95"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96"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97"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98"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99"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00"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01"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02"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03"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04"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05"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06"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07"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08"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09"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10"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11"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12"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13"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14"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15"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16"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17"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18"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19"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20"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21"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22"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23"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24"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25"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26"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27"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28"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29"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30"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31"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32"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33"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34"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35"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36"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37"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38"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39"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40"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41"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42"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43"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44"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45"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46"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47"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48"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49"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50"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51"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52"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53"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54"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55"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56"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57"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58"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59"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60"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61"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62"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63"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64"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65"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66"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67"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68"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69"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70"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71"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72"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73"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74"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75"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76"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77"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78"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79"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80"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81"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82"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83"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84"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85"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86"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87"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88"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89"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90"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91"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92"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93"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94"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95"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96"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97"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98"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99"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00"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01"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02"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03"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04"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05"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06"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07"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08"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09"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10"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11"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12"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13"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14"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15"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16"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17"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18"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19"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20"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21"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22"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23"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24"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25"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26"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27"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28"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29"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30"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31"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32"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33"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34"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35"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36"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37"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38"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39"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40"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41"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42"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43"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44"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45"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46"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47"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48"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49"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50"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51"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52"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53"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54"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55"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56"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57"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58"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59"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60"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61"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62"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63"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64"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65"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66"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67"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68"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69"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70"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71"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72"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73"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74"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75"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76"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77"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78"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79"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80"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81"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82"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83"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84"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85"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86"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87"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88"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89"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90"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91"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92"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93"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94"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95"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96"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97"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98"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99"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00"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01"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02"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03"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04"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05"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06"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07"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08"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09"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10"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11"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12"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13"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14"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15"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16"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17"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18"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19"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20"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21"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22"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23"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24"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25"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26"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27"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28"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29"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30"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31"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32"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33"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34"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35"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36"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37"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38"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39"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40"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41"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42"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43"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44"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45"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46"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47"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48"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49"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50"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51"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52"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53"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54"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55"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56"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57"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58"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59"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60"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61"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62"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63"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64"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65"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66"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67"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68"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69"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70"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71"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72"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73"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74"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75"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76"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77"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78"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79"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913878">
                <a:defRPr/>
              </a:pPr>
              <a:endParaRPr lang="en-US" sz="1799" kern="0" dirty="0">
                <a:solidFill>
                  <a:srgbClr val="292929"/>
                </a:solidFill>
              </a:endParaRPr>
            </a:p>
          </p:txBody>
        </p:sp>
        <p:sp>
          <p:nvSpPr>
            <p:cNvPr id="1580"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81"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82"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83"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1584"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85"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86"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87"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88"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89"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90"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91"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92"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93"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94"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95"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96"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97"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98"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99"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00"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01"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02"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03"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04"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05"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06"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07"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08"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09"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10"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11"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12"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13"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14"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15"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16"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17"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18"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19"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20"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21"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22"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23"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24"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25"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26"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27"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28"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913878">
                <a:defRPr/>
              </a:pPr>
              <a:endParaRPr lang="en-US" sz="1799" kern="0" dirty="0">
                <a:solidFill>
                  <a:srgbClr val="292929"/>
                </a:solidFill>
              </a:endParaRPr>
            </a:p>
          </p:txBody>
        </p:sp>
        <p:sp>
          <p:nvSpPr>
            <p:cNvPr id="1629"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30"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31"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32"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33"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34"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35"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36"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37"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38"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39"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40"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41"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42"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43"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44"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45"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46"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47"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48"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49"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50"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51"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52"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53"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54"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55"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56"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57"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58"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59"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60"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61"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62"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63"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64"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65"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66"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67"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68"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69"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70"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71"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72"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73"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74"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75"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76"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77"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78"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79"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80"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81"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82"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83"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84"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85"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86"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87"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88"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89"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90"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91"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92"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93"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94"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95"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96"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97"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98"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99"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00"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01"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02"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03"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04"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05"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06"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07"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08"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09"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10"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11"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12"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13"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14"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15"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16"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17"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18"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19"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20"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21"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22"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23"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24"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25"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26"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27"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28"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29"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1730"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31"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32"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33"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34"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35"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36"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37"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38"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39"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40"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41"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42"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43"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44"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45"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46"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47"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48"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49"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50"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51"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52"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53"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54"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55"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56"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57"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58"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59"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60"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61"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62"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63"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64"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65"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66"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67"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68"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69"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70"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71"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72"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1773"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74"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75"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76"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77"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78"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79"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80"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81"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82"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83"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84"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85"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86"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87"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88"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89"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90"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91"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92"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93"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94"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95"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96"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97"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98"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99"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00"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01"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02"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03"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04"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05"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06"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07"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08"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09"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10"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11"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12"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13"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14"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15"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16"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17"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18"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19"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20"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21"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22"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23"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1824"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25"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26"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27"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28"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29"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30"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31"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32"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33"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34"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35"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36"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37"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38"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39"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40"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41"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42"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43"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44"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45"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46"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47"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48"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49"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50"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1851"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52"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53"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54"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55"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56"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57"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58"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59"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60"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61"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62"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63"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64"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65"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66"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67"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68"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69"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70"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71"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72"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73"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74"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75"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76"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77"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78"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79"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80"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81"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82"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83"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84"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85"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86"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87"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88"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89"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90"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91"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92"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93"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94"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95"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96"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97"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98"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99"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00"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01"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02"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03"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04"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05"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06"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07"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08"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09"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10"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11"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12"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13"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14"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15"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16"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17"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18"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19"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20"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21"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22"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23"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24"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25"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26"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27"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28"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29"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30"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31"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32"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33"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34"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35"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36"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37"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38"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39"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40"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41"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42"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43"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44"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45"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46"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47"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1948"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49"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50"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51"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52"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53"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54"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55"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56"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57"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58"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59"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60"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61"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62"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63"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64"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65"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66"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1967"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68"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69"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70"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71"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72"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73"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74"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75"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76"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77"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78"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79"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80"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81"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82"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83"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84"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85"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86"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87"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88"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89"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90"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91"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92"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93"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94"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95"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96"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97"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98"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99"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00"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01"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02"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03"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04"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05"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06"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07"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08"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09"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10"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11"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12"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13"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14"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15"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16"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17"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18"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19"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20"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21"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22"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23"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24"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25"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26"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27"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28"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29"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30"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31"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32"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33"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34"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35"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36"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37"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38"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39"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40"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41"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42"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43"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44"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45"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46"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47"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48"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49"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50"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51"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52"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53"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54"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55"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56"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57"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58"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59"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60"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61"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62"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63"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64"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65"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66"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67"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68"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69"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70"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71"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72"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73"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74"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75"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76"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77"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78"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79"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80"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81"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82"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83"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84"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85"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86"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87"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88"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89"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90"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91"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92"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93"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94"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95"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96"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97"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98"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99"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00"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01"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02"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03"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04"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05"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06"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07"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08"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09"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10"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11"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12"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13"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14"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15"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16"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17"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18"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19"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20"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21"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22"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23"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24"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25"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26"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27"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28"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29"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30"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31"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32"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33"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34"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35"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36"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37"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38"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39"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40"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41"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42"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43"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44"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45"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46"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47"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48"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49"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50"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51"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52"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2153"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54"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55"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56"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57"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58"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59"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60"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61"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62"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63"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64"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65"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66"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67"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68"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69"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70"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71"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72"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73"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74"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75"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76"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77"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78"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79"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80"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81"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82"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83"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84"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85"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86"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87"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88"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89"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90"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91"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92"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93"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94"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95"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96"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97"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98"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99"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00"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01"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02"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03"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04"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05"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06"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07"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08"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09"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10"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11"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12"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13"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14"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15"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16"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17"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18"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19"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20"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21"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22"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23"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24"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25"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26"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27"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28"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29"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30"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31"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32"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2233"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34"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35"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36"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37"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38"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39"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40"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41"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42"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43"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44"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45"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46"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47"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48"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49"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50"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51"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52"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53"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54"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55"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56"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57"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58"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59"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60"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61"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62"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63"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64"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65"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66"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67"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68"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69"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70"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71"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72"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73"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74"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75"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76"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77"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78"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79"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80"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81"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82"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83"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84"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85"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86"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87"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88"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89"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90"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91"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2292"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93"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94"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95"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96"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97"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98"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99"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00"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01"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02"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03"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04"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05"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06"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07"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08"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09"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10"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11"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12"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13"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14"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15"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16"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17"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18"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19"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20"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21"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22"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23"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24"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25"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26"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27"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28"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29"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30"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31"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32"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33"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34"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35"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36"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37"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38"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39"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40"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41"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42"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43"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44"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45"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46"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47"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48"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49"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50"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51"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52"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53"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54"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55"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56"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57"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58"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59"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60"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61"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62"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63"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64"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65"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66"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67"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68"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69"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70"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71"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72"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73"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74"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75"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76"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77"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78"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79"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80"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81"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82"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83"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84"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85"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86"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87"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88"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89"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90"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91"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92"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93"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94"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95"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96"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97"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98"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99"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00"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2401"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02"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03"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04"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05"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06"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07"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08"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09"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10"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11"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12"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13"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14"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15"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16"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17"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18"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19"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20"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21"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22"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23"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24"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25"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26"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27"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28"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29"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30"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31"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32"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33"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34"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35"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36"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37"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38"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39"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40"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41"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42"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43"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grpSp>
      <p:sp>
        <p:nvSpPr>
          <p:cNvPr id="2444" name="Title 1226"/>
          <p:cNvSpPr txBox="1">
            <a:spLocks/>
          </p:cNvSpPr>
          <p:nvPr/>
        </p:nvSpPr>
        <p:spPr>
          <a:xfrm>
            <a:off x="1" y="372666"/>
            <a:ext cx="4042172" cy="928688"/>
          </a:xfrm>
          <a:prstGeom prst="rect">
            <a:avLst/>
          </a:prstGeom>
        </p:spPr>
        <p:txBody>
          <a:bodyPr anchor="t">
            <a:normAutofit/>
          </a:bodyPr>
          <a:lstStyle>
            <a:lvl1pPr algn="ctr" defTabSz="914166" rtl="0" eaLnBrk="1" latinLnBrk="0" hangingPunct="1">
              <a:spcBef>
                <a:spcPct val="0"/>
              </a:spcBef>
              <a:buNone/>
              <a:defRPr sz="4400" kern="1200">
                <a:solidFill>
                  <a:schemeClr val="tx1"/>
                </a:solidFill>
                <a:latin typeface="+mj-lt"/>
                <a:ea typeface="+mj-ea"/>
                <a:cs typeface="+mj-cs"/>
              </a:defRPr>
            </a:lvl1pPr>
          </a:lstStyle>
          <a:p>
            <a:r>
              <a:rPr lang="en-US" sz="2400" dirty="0" smtClean="0">
                <a:solidFill>
                  <a:schemeClr val="bg1"/>
                </a:solidFill>
                <a:latin typeface="Segoe UI Light" panose="020B0502040204020203" pitchFamily="34" charset="0"/>
                <a:cs typeface="Segoe UI Light" panose="020B0502040204020203" pitchFamily="34" charset="0"/>
              </a:rPr>
              <a:t>Intelligent customer routing with Traffic Manager</a:t>
            </a:r>
            <a:endParaRPr lang="en-US" sz="2400" dirty="0">
              <a:solidFill>
                <a:schemeClr val="bg1"/>
              </a:solidFill>
              <a:latin typeface="Segoe UI Light" panose="020B0502040204020203" pitchFamily="34" charset="0"/>
              <a:cs typeface="Segoe UI Light" panose="020B0502040204020203" pitchFamily="34" charset="0"/>
            </a:endParaRPr>
          </a:p>
        </p:txBody>
      </p:sp>
      <p:sp>
        <p:nvSpPr>
          <p:cNvPr id="2445" name="Title 4"/>
          <p:cNvSpPr txBox="1">
            <a:spLocks/>
          </p:cNvSpPr>
          <p:nvPr/>
        </p:nvSpPr>
        <p:spPr>
          <a:xfrm>
            <a:off x="333789" y="3584497"/>
            <a:ext cx="2791376" cy="393182"/>
          </a:xfrm>
          <a:prstGeom prst="rect">
            <a:avLst/>
          </a:prstGeom>
          <a:solidFill>
            <a:srgbClr val="92D050"/>
          </a:solidFill>
        </p:spPr>
        <p:txBody>
          <a:bodyPr vert="horz" lIns="68580" tIns="34290" rIns="68580" bIns="3429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100" dirty="0">
                <a:latin typeface="Segoe UI Light" panose="020B0502040204020203" pitchFamily="34" charset="0"/>
                <a:cs typeface="Segoe UI Light" panose="020B0502040204020203" pitchFamily="34" charset="0"/>
              </a:rPr>
              <a:t>www.yourapp.com</a:t>
            </a:r>
          </a:p>
        </p:txBody>
      </p:sp>
      <p:pic>
        <p:nvPicPr>
          <p:cNvPr id="2446" name="Picture 2445"/>
          <p:cNvPicPr>
            <a:picLocks noChangeAspect="1"/>
          </p:cNvPicPr>
          <p:nvPr/>
        </p:nvPicPr>
        <p:blipFill>
          <a:blip r:embed="rId2"/>
          <a:stretch>
            <a:fillRect/>
          </a:stretch>
        </p:blipFill>
        <p:spPr>
          <a:xfrm>
            <a:off x="3250866" y="1140492"/>
            <a:ext cx="1150408" cy="1064486"/>
          </a:xfrm>
          <a:prstGeom prst="rect">
            <a:avLst/>
          </a:prstGeom>
        </p:spPr>
      </p:pic>
      <p:pic>
        <p:nvPicPr>
          <p:cNvPr id="2447" name="Picture 2446"/>
          <p:cNvPicPr>
            <a:picLocks noChangeAspect="1"/>
          </p:cNvPicPr>
          <p:nvPr/>
        </p:nvPicPr>
        <p:blipFill>
          <a:blip r:embed="rId2"/>
          <a:stretch>
            <a:fillRect/>
          </a:stretch>
        </p:blipFill>
        <p:spPr>
          <a:xfrm>
            <a:off x="5577378" y="906104"/>
            <a:ext cx="1150408" cy="1064486"/>
          </a:xfrm>
          <a:prstGeom prst="rect">
            <a:avLst/>
          </a:prstGeom>
        </p:spPr>
      </p:pic>
      <p:pic>
        <p:nvPicPr>
          <p:cNvPr id="2448" name="Picture 2447"/>
          <p:cNvPicPr>
            <a:picLocks noChangeAspect="1"/>
          </p:cNvPicPr>
          <p:nvPr/>
        </p:nvPicPr>
        <p:blipFill>
          <a:blip r:embed="rId2"/>
          <a:stretch>
            <a:fillRect/>
          </a:stretch>
        </p:blipFill>
        <p:spPr>
          <a:xfrm>
            <a:off x="7478520" y="1522456"/>
            <a:ext cx="1150408" cy="1064486"/>
          </a:xfrm>
          <a:prstGeom prst="rect">
            <a:avLst/>
          </a:prstGeom>
        </p:spPr>
      </p:pic>
      <p:cxnSp>
        <p:nvCxnSpPr>
          <p:cNvPr id="2449" name="Elbow Connector 2448"/>
          <p:cNvCxnSpPr>
            <a:stCxn id="2445" idx="0"/>
            <a:endCxn id="1893" idx="5"/>
          </p:cNvCxnSpPr>
          <p:nvPr/>
        </p:nvCxnSpPr>
        <p:spPr>
          <a:xfrm rot="5400000" flipH="1" flipV="1">
            <a:off x="1936817" y="2086446"/>
            <a:ext cx="1290711" cy="1705391"/>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50" name="Elbow Connector 2449"/>
          <p:cNvCxnSpPr>
            <a:stCxn id="2445" idx="0"/>
            <a:endCxn id="2066" idx="4"/>
          </p:cNvCxnSpPr>
          <p:nvPr/>
        </p:nvCxnSpPr>
        <p:spPr>
          <a:xfrm rot="5400000" flipH="1" flipV="1">
            <a:off x="4203190" y="157708"/>
            <a:ext cx="953077" cy="5900502"/>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51" name="Elbow Connector 2450"/>
          <p:cNvCxnSpPr>
            <a:stCxn id="2445" idx="0"/>
            <a:endCxn id="1774" idx="4"/>
          </p:cNvCxnSpPr>
          <p:nvPr/>
        </p:nvCxnSpPr>
        <p:spPr>
          <a:xfrm rot="5400000" flipH="1" flipV="1">
            <a:off x="2950469" y="838100"/>
            <a:ext cx="1525404" cy="3967389"/>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452" name="Rectangle 2451"/>
          <p:cNvSpPr/>
          <p:nvPr/>
        </p:nvSpPr>
        <p:spPr>
          <a:xfrm>
            <a:off x="3250866" y="1967251"/>
            <a:ext cx="247582" cy="237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60870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28"/>
                                        </p:tgtEl>
                                        <p:attrNameLst>
                                          <p:attrName>style.visibility</p:attrName>
                                        </p:attrNameLst>
                                      </p:cBhvr>
                                      <p:to>
                                        <p:strVal val="visible"/>
                                      </p:to>
                                    </p:set>
                                    <p:animEffect transition="in" filter="fade">
                                      <p:cBhvr>
                                        <p:cTn id="7" dur="500"/>
                                        <p:tgtEl>
                                          <p:spTgt spid="12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46"/>
                                        </p:tgtEl>
                                        <p:attrNameLst>
                                          <p:attrName>style.visibility</p:attrName>
                                        </p:attrNameLst>
                                      </p:cBhvr>
                                      <p:to>
                                        <p:strVal val="visible"/>
                                      </p:to>
                                    </p:set>
                                    <p:animEffect transition="in" filter="fade">
                                      <p:cBhvr>
                                        <p:cTn id="11" dur="250"/>
                                        <p:tgtEl>
                                          <p:spTgt spid="2446"/>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2447"/>
                                        </p:tgtEl>
                                        <p:attrNameLst>
                                          <p:attrName>style.visibility</p:attrName>
                                        </p:attrNameLst>
                                      </p:cBhvr>
                                      <p:to>
                                        <p:strVal val="visible"/>
                                      </p:to>
                                    </p:set>
                                    <p:animEffect transition="in" filter="fade">
                                      <p:cBhvr>
                                        <p:cTn id="15" dur="250"/>
                                        <p:tgtEl>
                                          <p:spTgt spid="244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448"/>
                                        </p:tgtEl>
                                        <p:attrNameLst>
                                          <p:attrName>style.visibility</p:attrName>
                                        </p:attrNameLst>
                                      </p:cBhvr>
                                      <p:to>
                                        <p:strVal val="visible"/>
                                      </p:to>
                                    </p:set>
                                    <p:animEffect transition="in" filter="fade">
                                      <p:cBhvr>
                                        <p:cTn id="19" dur="250"/>
                                        <p:tgtEl>
                                          <p:spTgt spid="2448"/>
                                        </p:tgtEl>
                                      </p:cBhvr>
                                    </p:animEffect>
                                  </p:childTnLst>
                                </p:cTn>
                              </p:par>
                            </p:childTnLst>
                          </p:cTn>
                        </p:par>
                        <p:par>
                          <p:cTn id="20" fill="hold">
                            <p:stCondLst>
                              <p:cond delay="1250"/>
                            </p:stCondLst>
                            <p:childTnLst>
                              <p:par>
                                <p:cTn id="21" presetID="10" presetClass="entr" presetSubtype="0" fill="hold" grpId="0" nodeType="afterEffect">
                                  <p:stCondLst>
                                    <p:cond delay="250"/>
                                  </p:stCondLst>
                                  <p:childTnLst>
                                    <p:set>
                                      <p:cBhvr>
                                        <p:cTn id="22" dur="1" fill="hold">
                                          <p:stCondLst>
                                            <p:cond delay="0"/>
                                          </p:stCondLst>
                                        </p:cTn>
                                        <p:tgtEl>
                                          <p:spTgt spid="2445"/>
                                        </p:tgtEl>
                                        <p:attrNameLst>
                                          <p:attrName>style.visibility</p:attrName>
                                        </p:attrNameLst>
                                      </p:cBhvr>
                                      <p:to>
                                        <p:strVal val="visible"/>
                                      </p:to>
                                    </p:set>
                                    <p:animEffect transition="in" filter="fade">
                                      <p:cBhvr>
                                        <p:cTn id="23" dur="500"/>
                                        <p:tgtEl>
                                          <p:spTgt spid="244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49"/>
                                        </p:tgtEl>
                                        <p:attrNameLst>
                                          <p:attrName>style.visibility</p:attrName>
                                        </p:attrNameLst>
                                      </p:cBhvr>
                                      <p:to>
                                        <p:strVal val="visible"/>
                                      </p:to>
                                    </p:set>
                                    <p:animEffect transition="in" filter="fade">
                                      <p:cBhvr>
                                        <p:cTn id="28" dur="500"/>
                                        <p:tgtEl>
                                          <p:spTgt spid="2449"/>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451"/>
                                        </p:tgtEl>
                                        <p:attrNameLst>
                                          <p:attrName>style.visibility</p:attrName>
                                        </p:attrNameLst>
                                      </p:cBhvr>
                                      <p:to>
                                        <p:strVal val="visible"/>
                                      </p:to>
                                    </p:set>
                                    <p:animEffect transition="in" filter="fade">
                                      <p:cBhvr>
                                        <p:cTn id="32" dur="500"/>
                                        <p:tgtEl>
                                          <p:spTgt spid="2451"/>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2450"/>
                                        </p:tgtEl>
                                        <p:attrNameLst>
                                          <p:attrName>style.visibility</p:attrName>
                                        </p:attrNameLst>
                                      </p:cBhvr>
                                      <p:to>
                                        <p:strVal val="visible"/>
                                      </p:to>
                                    </p:set>
                                    <p:animEffect transition="in" filter="fade">
                                      <p:cBhvr>
                                        <p:cTn id="36" dur="500"/>
                                        <p:tgtEl>
                                          <p:spTgt spid="2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11518" y="928689"/>
            <a:ext cx="6570697" cy="3663130"/>
            <a:chOff x="395371" y="1139688"/>
            <a:chExt cx="8399866" cy="4651514"/>
          </a:xfrm>
          <a:solidFill>
            <a:srgbClr val="00B0F0"/>
          </a:solidFill>
        </p:grpSpPr>
        <p:sp>
          <p:nvSpPr>
            <p:cNvPr id="3"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5"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6"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7"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8"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9"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0"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1"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2"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3"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4"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5"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6"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7"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8"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9"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0"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1"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2"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3"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4"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5"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6"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7"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8"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9"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0"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1"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2"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3"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4"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5"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6"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7"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8"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9"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0"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1"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2"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3"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4"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5"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6"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7"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8"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9"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0"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1"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2"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3"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4"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5"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6"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7"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8"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9"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0"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1"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2"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3"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4"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5"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6"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7"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8"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9"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0"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1"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2"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3"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4"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5"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6"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7"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8"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9"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0"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1"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2"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3"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4"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5"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6"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7"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8"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9"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0"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1"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2"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3"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4"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5"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6"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7"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8"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9"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0"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1"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2"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3"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4"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5"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6"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7"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8"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9"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0"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1"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2"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3"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4"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5"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6"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7"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8"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39"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0"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1"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2"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3"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4"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5"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6"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7"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8"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49"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0"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1"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2"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3"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4"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5"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6"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7"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8"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59"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0"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1"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2"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3"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4"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5"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6"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7"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8"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69"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0"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1"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2"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3"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4"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5"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6"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7"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8"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79"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0"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1"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2"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3"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4"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5"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6"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7"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8"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89"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0"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1"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2"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3"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4"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5"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6"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7"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8"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99"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0"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1"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2"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3"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4"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5"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6"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7"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8"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09"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0"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1"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2"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3"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4"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5"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6"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7"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8"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19"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0"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1"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2"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3"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4"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5"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6"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7"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8"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29"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0"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1"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2"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3"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4"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5"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6"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7"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8"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39"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0"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1"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2"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3"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4"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5"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6"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7"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8"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49"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50"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51"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52"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53"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54"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55"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56"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57"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58"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59"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60"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61"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62"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63"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64"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65"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66"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67"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68"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69"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70"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71"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72"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73"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74"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75"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76"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77"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78"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79"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80"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81"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82"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83"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84"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85"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86"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87"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88"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89"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90"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91"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92"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93"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94"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95"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96"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97"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98"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299"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00"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01"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02"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03"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04"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05"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06"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07"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08"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09"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10"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11"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12"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13"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14"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15"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16"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17"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18"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19"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20"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21"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22"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23"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24"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25"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26"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27"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28"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29"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30"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31"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32"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33"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34"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35"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36"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37"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38"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39"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40"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41"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42"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43"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44"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45"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46"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47"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48"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49"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50"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51"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52"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53"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913878">
                <a:defRPr/>
              </a:pPr>
              <a:endParaRPr lang="en-US" sz="1799" kern="0" dirty="0">
                <a:solidFill>
                  <a:srgbClr val="292929"/>
                </a:solidFill>
              </a:endParaRPr>
            </a:p>
          </p:txBody>
        </p:sp>
        <p:sp>
          <p:nvSpPr>
            <p:cNvPr id="354"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55"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56"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57"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358"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59"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60"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61"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62"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63"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64"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65"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66"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67"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68"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69"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70"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71"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72"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73"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74"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75"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76"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77"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78"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79"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80"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81"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82"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83"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84"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85"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86"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87"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88"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89"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90"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91"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92"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93"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94"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95"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96"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97"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98"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399"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00"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01"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02"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913878">
                <a:defRPr/>
              </a:pPr>
              <a:endParaRPr lang="en-US" sz="1799" kern="0" dirty="0">
                <a:solidFill>
                  <a:srgbClr val="292929"/>
                </a:solidFill>
              </a:endParaRPr>
            </a:p>
          </p:txBody>
        </p:sp>
        <p:sp>
          <p:nvSpPr>
            <p:cNvPr id="403"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04"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05"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06"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07"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08"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09"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10"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11"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12"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13"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14"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15"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16"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17"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18"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19"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20"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21"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22"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23"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24"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25"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26"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27"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28"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29"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30"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31"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32"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33"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34"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35"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36"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37"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38"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39"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40"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41"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42"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43"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44"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45"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46"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47"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48"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49"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50"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51"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52"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53"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54"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55"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56"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57"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58"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59"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60"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61"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62"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63"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64"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65"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66"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67"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68"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69"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70"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71"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72"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73"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74"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75"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76"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77"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78"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79"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80"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81"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82"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83"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84"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85"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86"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87"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88"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89"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90"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91"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92"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93"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94"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95"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96"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97"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98"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499"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00"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01"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02"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03"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504"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05"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06"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07"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08"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09"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10"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11"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12"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13"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14"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15"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16"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17"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18"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19"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20"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21"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22"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23"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24"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25"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26"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27"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28"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29"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30"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31"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32"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33"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34"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35"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36"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37"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38"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39"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40"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41"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42"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43"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44"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45"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46"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547"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48"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49"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50"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51"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52"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53"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54"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55"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56"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57"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58"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59"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60"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61"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62"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63"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64"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65"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66"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67"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68"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69"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70"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71"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72"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73"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74"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75"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76"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77"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78"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79"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80"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81"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82"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83"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84"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85"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86"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87"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88"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89"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90"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91"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92"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93"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94"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95"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96"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97"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598"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599"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00"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01"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02"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03"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04"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05"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06"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07"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08"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09"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10"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11"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12"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13"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14"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15"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16"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17"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18"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19"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20"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21"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22"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23"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24"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625"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26"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27"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28"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29"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30"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31"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32"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33"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34"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35"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36"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37"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38"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39"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40"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41"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42"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43"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44"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45"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46"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47"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48"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49"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50"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51"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52"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53"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54"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55"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56"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57"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58"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59"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60"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61"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62"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63"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64"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65"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66"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67"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68"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69"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70"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71"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72"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73"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74"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75"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76"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77"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78"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79"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80"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81"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82"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83"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84"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85"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86"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87"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88"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89"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90"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91"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92"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93"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94"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95"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96"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97"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98"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699"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00"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01"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02"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03"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04"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05"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06"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07"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08"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09"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10"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11"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12"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13"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14"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15"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16"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17"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18"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19"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20"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21"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722"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23"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24"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25"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26"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27"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28"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29"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30"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31"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32"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33"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34"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35"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36"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37"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38"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39"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40"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741"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42"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43"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44"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45"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46"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47"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48"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49"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50"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51"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52"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53"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54"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55"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56"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57"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58"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59"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60"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61"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62"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63"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64"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65"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66"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67"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68"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69"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70"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71"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72"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73"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74"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75"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76"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77"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78"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79"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80"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81"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82"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83"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84"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85"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86"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87"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88"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89"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90"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91"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92"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93"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94"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95"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96"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97"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98"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799"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00"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01"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02"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03"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04"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05"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06"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07"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08"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09"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10"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11"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12"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13"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14"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15"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16"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17"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18"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19"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20"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21"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22"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23"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24"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25"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26"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27"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28"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29"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30"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31"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32"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33"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34"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35"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36"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37"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38"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39"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40"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41"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42"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43"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44"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45"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46"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47"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48"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49"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50"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51"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52"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53"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54"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55"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56"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57"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58"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59"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60"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61"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62"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63"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64"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65"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66"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67"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68"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69"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70"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71"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72"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73"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74"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75"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76"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77"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78"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79"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80"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81"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82"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83"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84"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85"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86"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87"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88"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89"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90"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91"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92"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93"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94"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95"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96"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97"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98"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899"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00"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01"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02"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03"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04"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05"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06"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07"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08"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09"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10"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11"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12"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13"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14"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15"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16"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17"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18"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19"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20"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21"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22"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23"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24"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25"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26"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927"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28"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29"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30"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31"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32"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33"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34"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35"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36"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37"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38"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39"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40"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41"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42"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43"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44"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45"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46"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47"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48"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49"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50"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51"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52"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53"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54"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55"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56"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57"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58"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59"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60"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61"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62"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63"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64"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65"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66"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67"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68"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69"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70"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71"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72"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73"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74"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75"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76"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77"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78"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79"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80"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81"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82"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83"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84"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85"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86"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87"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88"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89"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90"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91"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92"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93"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94"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95"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96"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97"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98"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999"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00"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01"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02"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03"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04"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05"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06"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1007"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08"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09"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10"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11"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12"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13"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14"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15"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16"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17"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18"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19"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20"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21"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22"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23"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24"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25"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26"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27"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28"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29"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30"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31"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32"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33"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34"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35"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36"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37"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38"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39"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40"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41"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42"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43"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44"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45"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46"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47"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48"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49"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50"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51"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52"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53"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54"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55"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56"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57"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58"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59"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60"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61"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62"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63"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64"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65"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1066"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67"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68"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69"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70"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71"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72"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73"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74"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75"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76"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77"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78"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79"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80"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81"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82"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83"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84"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85"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86"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87"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88"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89"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90"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91"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92"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93"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94"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95"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96"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97"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98"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099"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00"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01"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02"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03"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04"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05"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06"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07"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08"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09"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10"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11"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12"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13"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14"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15"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16"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17"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18"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19"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20"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21"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22"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23"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24"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25"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26"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27"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28"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29"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30"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31"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32"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33"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34"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35"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36"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37"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38"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39"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40"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41"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42"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43"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44"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45"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46"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47"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48"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49"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50"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51"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52"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53"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54"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55"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56"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57"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58"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59"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60"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61"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62"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63"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64"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65"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66"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67"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68"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69"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70"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71"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72"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73"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74"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913878">
                <a:defRPr/>
              </a:pPr>
              <a:endParaRPr lang="en-US" sz="1799" kern="0">
                <a:solidFill>
                  <a:srgbClr val="292929"/>
                </a:solidFill>
              </a:endParaRPr>
            </a:p>
          </p:txBody>
        </p:sp>
        <p:sp>
          <p:nvSpPr>
            <p:cNvPr id="1175"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76"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77"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78"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79"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80"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81"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82"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83"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84"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85"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86"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87"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88"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89"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90"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91"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92"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93"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94"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95"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96"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97"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98"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199"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00"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01"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02"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03"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04"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05"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06"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07"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08"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09"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10"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11"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12"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13"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14"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15"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16"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sp>
          <p:nvSpPr>
            <p:cNvPr id="1217"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878">
                <a:defRPr/>
              </a:pPr>
              <a:endParaRPr lang="en-US" sz="1799" kern="0">
                <a:solidFill>
                  <a:srgbClr val="292929"/>
                </a:solidFill>
              </a:endParaRPr>
            </a:p>
          </p:txBody>
        </p:sp>
      </p:grpSp>
      <p:sp>
        <p:nvSpPr>
          <p:cNvPr id="1218" name="Title 1226"/>
          <p:cNvSpPr txBox="1">
            <a:spLocks/>
          </p:cNvSpPr>
          <p:nvPr/>
        </p:nvSpPr>
        <p:spPr>
          <a:xfrm>
            <a:off x="1" y="372666"/>
            <a:ext cx="4042172" cy="928688"/>
          </a:xfrm>
          <a:prstGeom prst="rect">
            <a:avLst/>
          </a:prstGeom>
        </p:spPr>
        <p:txBody>
          <a:bodyPr anchor="t">
            <a:normAutofit fontScale="90000" lnSpcReduction="20000"/>
          </a:bodyPr>
          <a:lstStyle>
            <a:lvl1pPr algn="ctr" defTabSz="914166" rtl="0" eaLnBrk="1" latinLnBrk="0" hangingPunct="1">
              <a:spcBef>
                <a:spcPct val="0"/>
              </a:spcBef>
              <a:buNone/>
              <a:defRPr sz="4400" kern="1200">
                <a:solidFill>
                  <a:schemeClr val="tx1"/>
                </a:solidFill>
                <a:latin typeface="+mj-lt"/>
                <a:ea typeface="+mj-ea"/>
                <a:cs typeface="+mj-cs"/>
              </a:defRPr>
            </a:lvl1pPr>
          </a:lstStyle>
          <a:p>
            <a:r>
              <a:rPr lang="en-CA" sz="2400" dirty="0" smtClean="0">
                <a:solidFill>
                  <a:schemeClr val="bg1"/>
                </a:solidFill>
                <a:latin typeface="Segoe UI Light" panose="020B0502040204020203" pitchFamily="34" charset="0"/>
                <a:cs typeface="Segoe UI Light" panose="020B0502040204020203" pitchFamily="34" charset="0"/>
              </a:rPr>
              <a:t>Customers are automatically routed to the site with lowest latency</a:t>
            </a:r>
            <a:endParaRPr lang="en-US" sz="2400" dirty="0">
              <a:solidFill>
                <a:schemeClr val="bg1"/>
              </a:solidFill>
              <a:latin typeface="Segoe UI Light" panose="020B0502040204020203" pitchFamily="34" charset="0"/>
              <a:cs typeface="Segoe UI Light" panose="020B0502040204020203" pitchFamily="34" charset="0"/>
            </a:endParaRPr>
          </a:p>
        </p:txBody>
      </p:sp>
      <p:sp>
        <p:nvSpPr>
          <p:cNvPr id="1219" name="Title 4"/>
          <p:cNvSpPr txBox="1">
            <a:spLocks/>
          </p:cNvSpPr>
          <p:nvPr/>
        </p:nvSpPr>
        <p:spPr>
          <a:xfrm>
            <a:off x="333789" y="3584497"/>
            <a:ext cx="2791376" cy="393182"/>
          </a:xfrm>
          <a:prstGeom prst="rect">
            <a:avLst/>
          </a:prstGeom>
          <a:solidFill>
            <a:srgbClr val="92D050"/>
          </a:solidFill>
        </p:spPr>
        <p:txBody>
          <a:bodyPr vert="horz" lIns="68580" tIns="34290" rIns="68580" bIns="3429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100" dirty="0">
                <a:latin typeface="Segoe UI Light" panose="020B0502040204020203" pitchFamily="34" charset="0"/>
                <a:cs typeface="Segoe UI Light" panose="020B0502040204020203" pitchFamily="34" charset="0"/>
              </a:rPr>
              <a:t>www.yourapp.com</a:t>
            </a:r>
          </a:p>
        </p:txBody>
      </p:sp>
      <p:pic>
        <p:nvPicPr>
          <p:cNvPr id="1220" name="Picture 1219"/>
          <p:cNvPicPr>
            <a:picLocks noChangeAspect="1"/>
          </p:cNvPicPr>
          <p:nvPr/>
        </p:nvPicPr>
        <p:blipFill>
          <a:blip r:embed="rId2"/>
          <a:stretch>
            <a:fillRect/>
          </a:stretch>
        </p:blipFill>
        <p:spPr>
          <a:xfrm>
            <a:off x="3250866" y="1140492"/>
            <a:ext cx="1150408" cy="1064486"/>
          </a:xfrm>
          <a:prstGeom prst="rect">
            <a:avLst/>
          </a:prstGeom>
        </p:spPr>
      </p:pic>
      <p:pic>
        <p:nvPicPr>
          <p:cNvPr id="1221" name="Picture 1220"/>
          <p:cNvPicPr>
            <a:picLocks noChangeAspect="1"/>
          </p:cNvPicPr>
          <p:nvPr/>
        </p:nvPicPr>
        <p:blipFill>
          <a:blip r:embed="rId2"/>
          <a:stretch>
            <a:fillRect/>
          </a:stretch>
        </p:blipFill>
        <p:spPr>
          <a:xfrm>
            <a:off x="5577378" y="906104"/>
            <a:ext cx="1150408" cy="1064486"/>
          </a:xfrm>
          <a:prstGeom prst="rect">
            <a:avLst/>
          </a:prstGeom>
        </p:spPr>
      </p:pic>
      <p:pic>
        <p:nvPicPr>
          <p:cNvPr id="1222" name="Picture 1221"/>
          <p:cNvPicPr>
            <a:picLocks noChangeAspect="1"/>
          </p:cNvPicPr>
          <p:nvPr/>
        </p:nvPicPr>
        <p:blipFill>
          <a:blip r:embed="rId2"/>
          <a:stretch>
            <a:fillRect/>
          </a:stretch>
        </p:blipFill>
        <p:spPr>
          <a:xfrm>
            <a:off x="7478520" y="1522456"/>
            <a:ext cx="1150408" cy="1064486"/>
          </a:xfrm>
          <a:prstGeom prst="rect">
            <a:avLst/>
          </a:prstGeom>
        </p:spPr>
      </p:pic>
      <p:cxnSp>
        <p:nvCxnSpPr>
          <p:cNvPr id="1223" name="Elbow Connector 1222"/>
          <p:cNvCxnSpPr>
            <a:stCxn id="1219" idx="0"/>
            <a:endCxn id="667" idx="5"/>
          </p:cNvCxnSpPr>
          <p:nvPr/>
        </p:nvCxnSpPr>
        <p:spPr>
          <a:xfrm rot="5400000" flipH="1" flipV="1">
            <a:off x="1936817" y="2086446"/>
            <a:ext cx="1290711" cy="1705391"/>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24" name="Elbow Connector 1223"/>
          <p:cNvCxnSpPr>
            <a:stCxn id="1219" idx="0"/>
            <a:endCxn id="840" idx="4"/>
          </p:cNvCxnSpPr>
          <p:nvPr/>
        </p:nvCxnSpPr>
        <p:spPr>
          <a:xfrm rot="5400000" flipH="1" flipV="1">
            <a:off x="4203190" y="157708"/>
            <a:ext cx="953077" cy="5900502"/>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25" name="Elbow Connector 1224"/>
          <p:cNvCxnSpPr>
            <a:stCxn id="1219" idx="0"/>
            <a:endCxn id="548" idx="4"/>
          </p:cNvCxnSpPr>
          <p:nvPr/>
        </p:nvCxnSpPr>
        <p:spPr>
          <a:xfrm rot="5400000" flipH="1" flipV="1">
            <a:off x="2950469" y="838100"/>
            <a:ext cx="1525404" cy="3967389"/>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26" name="Rectangle 1225"/>
          <p:cNvSpPr/>
          <p:nvPr/>
        </p:nvSpPr>
        <p:spPr>
          <a:xfrm>
            <a:off x="3250866" y="1967251"/>
            <a:ext cx="247582" cy="237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27" name="Picture 1226"/>
          <p:cNvPicPr>
            <a:picLocks noChangeAspect="1"/>
          </p:cNvPicPr>
          <p:nvPr/>
        </p:nvPicPr>
        <p:blipFill>
          <a:blip r:embed="rId3"/>
          <a:stretch>
            <a:fillRect/>
          </a:stretch>
        </p:blipFill>
        <p:spPr>
          <a:xfrm>
            <a:off x="5577378" y="895205"/>
            <a:ext cx="1163387" cy="1072046"/>
          </a:xfrm>
          <a:prstGeom prst="rect">
            <a:avLst/>
          </a:prstGeom>
        </p:spPr>
      </p:pic>
    </p:spTree>
    <p:extLst>
      <p:ext uri="{BB962C8B-B14F-4D97-AF65-F5344CB8AC3E}">
        <p14:creationId xmlns:p14="http://schemas.microsoft.com/office/powerpoint/2010/main" val="377523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27"/>
                                        </p:tgtEl>
                                        <p:attrNameLst>
                                          <p:attrName>style.visibility</p:attrName>
                                        </p:attrNameLst>
                                      </p:cBhvr>
                                      <p:to>
                                        <p:strVal val="visible"/>
                                      </p:to>
                                    </p:set>
                                    <p:animEffect transition="in" filter="fade">
                                      <p:cBhvr>
                                        <p:cTn id="7" dur="500"/>
                                        <p:tgtEl>
                                          <p:spTgt spid="1227"/>
                                        </p:tgtEl>
                                      </p:cBhvr>
                                    </p:animEffect>
                                  </p:childTnLst>
                                </p:cTn>
                              </p:par>
                            </p:childTnLst>
                          </p:cTn>
                        </p:par>
                        <p:par>
                          <p:cTn id="8" fill="hold">
                            <p:stCondLst>
                              <p:cond delay="500"/>
                            </p:stCondLst>
                            <p:childTnLst>
                              <p:par>
                                <p:cTn id="9" presetID="22" presetClass="exit" presetSubtype="1" fill="hold" nodeType="afterEffect">
                                  <p:stCondLst>
                                    <p:cond delay="0"/>
                                  </p:stCondLst>
                                  <p:childTnLst>
                                    <p:animEffect transition="out" filter="wipe(up)">
                                      <p:cBhvr>
                                        <p:cTn id="10" dur="500"/>
                                        <p:tgtEl>
                                          <p:spTgt spid="1225"/>
                                        </p:tgtEl>
                                      </p:cBhvr>
                                    </p:animEffect>
                                    <p:set>
                                      <p:cBhvr>
                                        <p:cTn id="11" dur="1" fill="hold">
                                          <p:stCondLst>
                                            <p:cond delay="499"/>
                                          </p:stCondLst>
                                        </p:cTn>
                                        <p:tgtEl>
                                          <p:spTgt spid="12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01929" y="1047750"/>
            <a:ext cx="8740142" cy="2895600"/>
          </a:xfrm>
          <a:prstGeom prst="rect">
            <a:avLst/>
          </a:prstGeom>
        </p:spPr>
        <p:txBody>
          <a:bodyPr/>
          <a:lstStyle>
            <a:lvl1pPr algn="ctr" defTabSz="914166" rtl="0" eaLnBrk="1" latinLnBrk="0" hangingPunct="1">
              <a:spcBef>
                <a:spcPct val="0"/>
              </a:spcBef>
              <a:buNone/>
              <a:defRPr sz="4400" kern="1200">
                <a:solidFill>
                  <a:schemeClr val="tx1"/>
                </a:solidFill>
                <a:latin typeface="+mj-lt"/>
                <a:ea typeface="+mj-ea"/>
                <a:cs typeface="+mj-cs"/>
              </a:defRPr>
            </a:lvl1pPr>
          </a:lstStyle>
          <a:p>
            <a:pPr algn="l"/>
            <a:r>
              <a:rPr lang="en-CA" sz="5300" dirty="0">
                <a:solidFill>
                  <a:srgbClr val="2C75A2"/>
                </a:solidFill>
                <a:latin typeface="Segoe UI Light" pitchFamily="34" charset="0"/>
              </a:rPr>
              <a:t>Demo: Create </a:t>
            </a:r>
            <a:r>
              <a:rPr lang="en-CA" sz="5300" dirty="0" smtClean="0">
                <a:solidFill>
                  <a:srgbClr val="2C75A2"/>
                </a:solidFill>
                <a:latin typeface="Segoe UI Light" pitchFamily="34" charset="0"/>
              </a:rPr>
              <a:t>A Website </a:t>
            </a:r>
            <a:r>
              <a:rPr lang="en-CA" sz="5300" dirty="0">
                <a:solidFill>
                  <a:srgbClr val="2C75A2"/>
                </a:solidFill>
                <a:latin typeface="Segoe UI Light" pitchFamily="34" charset="0"/>
              </a:rPr>
              <a:t>and </a:t>
            </a:r>
            <a:r>
              <a:rPr lang="en-CA" sz="5300" dirty="0" smtClean="0">
                <a:solidFill>
                  <a:srgbClr val="2C75A2"/>
                </a:solidFill>
                <a:latin typeface="Segoe UI Light" pitchFamily="34" charset="0"/>
              </a:rPr>
              <a:t>Push </a:t>
            </a:r>
            <a:r>
              <a:rPr lang="en-CA" sz="5300" dirty="0">
                <a:solidFill>
                  <a:srgbClr val="2C75A2"/>
                </a:solidFill>
                <a:latin typeface="Segoe UI Light" pitchFamily="34" charset="0"/>
              </a:rPr>
              <a:t>I</a:t>
            </a:r>
            <a:r>
              <a:rPr lang="en-CA" sz="5300" dirty="0" smtClean="0">
                <a:solidFill>
                  <a:srgbClr val="2C75A2"/>
                </a:solidFill>
                <a:latin typeface="Segoe UI Light" pitchFamily="34" charset="0"/>
              </a:rPr>
              <a:t>t To </a:t>
            </a:r>
            <a:r>
              <a:rPr lang="en-CA" sz="5300" dirty="0">
                <a:solidFill>
                  <a:srgbClr val="2C75A2"/>
                </a:solidFill>
                <a:latin typeface="Segoe UI Light" pitchFamily="34" charset="0"/>
              </a:rPr>
              <a:t>t</a:t>
            </a:r>
            <a:r>
              <a:rPr lang="en-CA" sz="5300" dirty="0" smtClean="0">
                <a:solidFill>
                  <a:srgbClr val="2C75A2"/>
                </a:solidFill>
                <a:latin typeface="Segoe UI Light" pitchFamily="34" charset="0"/>
              </a:rPr>
              <a:t>he Cloud</a:t>
            </a:r>
            <a:endParaRPr lang="en-US" sz="2600" dirty="0" smtClean="0">
              <a:solidFill>
                <a:srgbClr val="2C75A2"/>
              </a:solidFill>
              <a:latin typeface="Segoe UI Light" pitchFamily="34" charset="0"/>
            </a:endParaRPr>
          </a:p>
          <a:p>
            <a:pPr algn="l"/>
            <a:endParaRPr lang="en-US" sz="2600" dirty="0" smtClean="0">
              <a:solidFill>
                <a:srgbClr val="2C75A2"/>
              </a:solidFill>
              <a:latin typeface="Segoe" pitchFamily="34" charset="0"/>
            </a:endParaRPr>
          </a:p>
          <a:p>
            <a:pPr algn="l"/>
            <a:endParaRPr lang="en-US" sz="5300" dirty="0">
              <a:solidFill>
                <a:srgbClr val="2C75A2"/>
              </a:solidFill>
              <a:latin typeface="Segoe UI Light" pitchFamily="34" charset="0"/>
            </a:endParaRPr>
          </a:p>
        </p:txBody>
      </p:sp>
    </p:spTree>
    <p:extLst>
      <p:ext uri="{BB962C8B-B14F-4D97-AF65-F5344CB8AC3E}">
        <p14:creationId xmlns:p14="http://schemas.microsoft.com/office/powerpoint/2010/main" val="42476481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519792" y="312554"/>
            <a:ext cx="7938407" cy="1649596"/>
          </a:xfrm>
          <a:prstGeom prst="rect">
            <a:avLst/>
          </a:prstGeom>
        </p:spPr>
        <p:txBody>
          <a:bodyPr vert="horz" lIns="68580" tIns="34290" rIns="68580" bIns="34290" rtlCol="0" anchor="t" anchorCtr="0">
            <a:noAutofit/>
          </a:bodyPr>
          <a:lstStyle>
            <a:lvl1pPr algn="l" defTabSz="457200" rtl="0" eaLnBrk="1" latinLnBrk="0" hangingPunct="1">
              <a:lnSpc>
                <a:spcPct val="80000"/>
              </a:lnSpc>
              <a:spcBef>
                <a:spcPct val="0"/>
              </a:spcBef>
              <a:buNone/>
              <a:defRPr sz="7200" b="0" kern="1200" cap="none" baseline="0">
                <a:solidFill>
                  <a:schemeClr val="bg1"/>
                </a:solidFill>
                <a:latin typeface="Segoe Light"/>
                <a:ea typeface="Segoe UI" pitchFamily="34" charset="0"/>
                <a:cs typeface="Segoe Light"/>
              </a:defRPr>
            </a:lvl1pPr>
          </a:lstStyle>
          <a:p>
            <a:r>
              <a:rPr lang="en-CA" sz="4400" dirty="0">
                <a:solidFill>
                  <a:prstClr val="white"/>
                </a:solidFill>
                <a:latin typeface="Segoe UI Light" panose="020B0502040204020203" pitchFamily="34" charset="0"/>
                <a:cs typeface="Segoe UI Light" panose="020B0502040204020203" pitchFamily="34" charset="0"/>
              </a:rPr>
              <a:t>Do I have to pay for all this?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8695" y="1352550"/>
            <a:ext cx="4800600" cy="3429000"/>
          </a:xfrm>
          <a:prstGeom prst="rect">
            <a:avLst/>
          </a:prstGeom>
        </p:spPr>
      </p:pic>
    </p:spTree>
    <p:extLst>
      <p:ext uri="{BB962C8B-B14F-4D97-AF65-F5344CB8AC3E}">
        <p14:creationId xmlns:p14="http://schemas.microsoft.com/office/powerpoint/2010/main" val="205893503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1600200" y="2114550"/>
            <a:ext cx="7938407" cy="1649596"/>
          </a:xfrm>
          <a:prstGeom prst="rect">
            <a:avLst/>
          </a:prstGeom>
        </p:spPr>
        <p:txBody>
          <a:bodyPr vert="horz" lIns="68580" tIns="34290" rIns="68580" bIns="34290" rtlCol="0" anchor="t" anchorCtr="0">
            <a:noAutofit/>
          </a:bodyPr>
          <a:lstStyle>
            <a:lvl1pPr algn="l" defTabSz="457200" rtl="0" eaLnBrk="1" latinLnBrk="0" hangingPunct="1">
              <a:lnSpc>
                <a:spcPct val="80000"/>
              </a:lnSpc>
              <a:spcBef>
                <a:spcPct val="0"/>
              </a:spcBef>
              <a:buNone/>
              <a:defRPr sz="7200" b="0" kern="1200" cap="none" baseline="0">
                <a:solidFill>
                  <a:schemeClr val="bg1"/>
                </a:solidFill>
                <a:latin typeface="Segoe Light"/>
                <a:ea typeface="Segoe UI" pitchFamily="34" charset="0"/>
                <a:cs typeface="Segoe Light"/>
              </a:defRPr>
            </a:lvl1pPr>
          </a:lstStyle>
          <a:p>
            <a:r>
              <a:rPr lang="en-CA" sz="4400" dirty="0">
                <a:solidFill>
                  <a:prstClr val="white"/>
                </a:solidFill>
                <a:latin typeface="Segoe UI Light" panose="020B0502040204020203" pitchFamily="34" charset="0"/>
                <a:cs typeface="Segoe UI Light" panose="020B0502040204020203" pitchFamily="34" charset="0"/>
              </a:rPr>
              <a:t>Who can get free Azure?</a:t>
            </a:r>
          </a:p>
        </p:txBody>
      </p:sp>
    </p:spTree>
    <p:extLst>
      <p:ext uri="{BB962C8B-B14F-4D97-AF65-F5344CB8AC3E}">
        <p14:creationId xmlns:p14="http://schemas.microsoft.com/office/powerpoint/2010/main" val="8055624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There are some free Azure </a:t>
            </a:r>
            <a:r>
              <a:rPr lang="en-CA" dirty="0" smtClean="0"/>
              <a:t>offers:</a:t>
            </a:r>
            <a:endParaRPr lang="en-US" dirty="0"/>
          </a:p>
        </p:txBody>
      </p:sp>
      <p:sp>
        <p:nvSpPr>
          <p:cNvPr id="3" name="Text Placeholder 2"/>
          <p:cNvSpPr>
            <a:spLocks noGrp="1"/>
          </p:cNvSpPr>
          <p:nvPr>
            <p:ph type="body" sz="quarter" idx="10"/>
          </p:nvPr>
        </p:nvSpPr>
        <p:spPr>
          <a:xfrm>
            <a:off x="476212" y="1200150"/>
            <a:ext cx="8429946" cy="3727487"/>
          </a:xfrm>
        </p:spPr>
        <p:txBody>
          <a:bodyPr/>
          <a:lstStyle/>
          <a:p>
            <a:r>
              <a:rPr lang="en-CA" sz="2000" b="1" dirty="0"/>
              <a:t>If you are teaching a </a:t>
            </a:r>
            <a:r>
              <a:rPr lang="en-CA" sz="2000" b="1" dirty="0" smtClean="0"/>
              <a:t>class, </a:t>
            </a:r>
            <a:r>
              <a:rPr lang="en-CA" sz="2000" dirty="0"/>
              <a:t>you can get 120 day Azure passes (no credit cards required) for you and all your students </a:t>
            </a:r>
          </a:p>
          <a:p>
            <a:pPr marL="600075" lvl="2"/>
            <a:r>
              <a:rPr lang="en-CA" sz="1400" dirty="0">
                <a:solidFill>
                  <a:srgbClr val="FF0000"/>
                </a:solidFill>
                <a:hlinkClick r:id="rId3"/>
              </a:rPr>
              <a:t>www.microsoftazurepass.com</a:t>
            </a:r>
            <a:r>
              <a:rPr lang="en-CA" sz="1400" dirty="0">
                <a:solidFill>
                  <a:srgbClr val="FF0000"/>
                </a:solidFill>
              </a:rPr>
              <a:t> </a:t>
            </a:r>
          </a:p>
          <a:p>
            <a:r>
              <a:rPr lang="en-CA" sz="2000" b="1" dirty="0"/>
              <a:t>If you are doing research,</a:t>
            </a:r>
            <a:r>
              <a:rPr lang="en-CA" sz="2000" dirty="0"/>
              <a:t> you can apply for an Azure Research grant to get some serious Azure power! </a:t>
            </a:r>
          </a:p>
          <a:p>
            <a:pPr marL="600075" lvl="2"/>
            <a:r>
              <a:rPr lang="en-CA" sz="1400" dirty="0">
                <a:hlinkClick r:id="rId4"/>
              </a:rPr>
              <a:t>www.azure4research.com</a:t>
            </a:r>
            <a:r>
              <a:rPr lang="en-CA" sz="1400" dirty="0"/>
              <a:t>   </a:t>
            </a:r>
          </a:p>
          <a:p>
            <a:r>
              <a:rPr lang="en-CA" sz="2000" b="1" dirty="0"/>
              <a:t>If you are starting up a business, </a:t>
            </a:r>
            <a:r>
              <a:rPr lang="en-CA" sz="2000" dirty="0"/>
              <a:t>you can apply to </a:t>
            </a:r>
            <a:r>
              <a:rPr lang="en-CA" sz="2000" dirty="0" err="1"/>
              <a:t>BizSpark</a:t>
            </a:r>
            <a:r>
              <a:rPr lang="en-CA" sz="2000" dirty="0"/>
              <a:t> to get free MSDN that includes monthly Azure credits</a:t>
            </a:r>
          </a:p>
          <a:p>
            <a:pPr marL="600075" lvl="2"/>
            <a:r>
              <a:rPr lang="en-CA" sz="1400" dirty="0">
                <a:hlinkClick r:id="rId5"/>
              </a:rPr>
              <a:t>www.bizspark.com</a:t>
            </a:r>
            <a:r>
              <a:rPr lang="en-CA" sz="1400" dirty="0"/>
              <a:t> </a:t>
            </a:r>
          </a:p>
          <a:p>
            <a:r>
              <a:rPr lang="en-CA" sz="2000" b="1" dirty="0"/>
              <a:t>Anyone</a:t>
            </a:r>
            <a:r>
              <a:rPr lang="en-CA" sz="2000" dirty="0"/>
              <a:t> can get a free 30 day trial (credit card is required but you set the option that determines if it can charge your card when you hit your limit, or just disable when you hit your limit)</a:t>
            </a:r>
          </a:p>
          <a:p>
            <a:pPr marL="600075" lvl="2"/>
            <a:r>
              <a:rPr lang="en-CA" sz="1400" dirty="0">
                <a:hlinkClick r:id="rId6"/>
              </a:rPr>
              <a:t>www.azure.Microsoft.com</a:t>
            </a:r>
            <a:r>
              <a:rPr lang="en-CA" sz="1400" dirty="0"/>
              <a:t> </a:t>
            </a:r>
            <a:endParaRPr lang="en-US" sz="1400" dirty="0"/>
          </a:p>
        </p:txBody>
      </p:sp>
    </p:spTree>
    <p:extLst>
      <p:ext uri="{BB962C8B-B14F-4D97-AF65-F5344CB8AC3E}">
        <p14:creationId xmlns:p14="http://schemas.microsoft.com/office/powerpoint/2010/main" val="194753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Free </a:t>
            </a:r>
            <a:r>
              <a:rPr lang="en-CA" dirty="0" smtClean="0"/>
              <a:t>vs. </a:t>
            </a:r>
            <a:r>
              <a:rPr lang="en-CA" dirty="0"/>
              <a:t>paid Azure websites…</a:t>
            </a:r>
            <a:endParaRPr lang="en-US" dirty="0"/>
          </a:p>
        </p:txBody>
      </p:sp>
      <p:sp>
        <p:nvSpPr>
          <p:cNvPr id="3" name="Text Placeholder 2"/>
          <p:cNvSpPr>
            <a:spLocks noGrp="1"/>
          </p:cNvSpPr>
          <p:nvPr>
            <p:ph type="body" sz="quarter" idx="10"/>
          </p:nvPr>
        </p:nvSpPr>
        <p:spPr>
          <a:xfrm>
            <a:off x="476212" y="1200150"/>
            <a:ext cx="8429946" cy="2047027"/>
          </a:xfrm>
        </p:spPr>
        <p:txBody>
          <a:bodyPr/>
          <a:lstStyle/>
          <a:p>
            <a:r>
              <a:rPr lang="en-CA" dirty="0"/>
              <a:t>You can get up to 10 websites for free (bandwidth and storage are capped for free websites, you can get all the details on free vs paid Azure websites here: </a:t>
            </a:r>
          </a:p>
          <a:p>
            <a:pPr marL="300038" lvl="1"/>
            <a:r>
              <a:rPr lang="en-CA" sz="1800" dirty="0">
                <a:hlinkClick r:id="rId3"/>
              </a:rPr>
              <a:t>http://azure.microsoft.com/en-us/pricing/details/websites/</a:t>
            </a:r>
            <a:r>
              <a:rPr lang="en-CA" sz="1800" dirty="0"/>
              <a:t> </a:t>
            </a:r>
            <a:endParaRPr lang="en-CA" sz="1800" dirty="0" smtClean="0"/>
          </a:p>
        </p:txBody>
      </p:sp>
    </p:spTree>
    <p:extLst>
      <p:ext uri="{BB962C8B-B14F-4D97-AF65-F5344CB8AC3E}">
        <p14:creationId xmlns:p14="http://schemas.microsoft.com/office/powerpoint/2010/main" val="219022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533400" y="1504950"/>
            <a:ext cx="7938407" cy="1649596"/>
          </a:xfrm>
          <a:prstGeom prst="rect">
            <a:avLst/>
          </a:prstGeom>
        </p:spPr>
        <p:txBody>
          <a:bodyPr vert="horz" lIns="68580" tIns="34290" rIns="68580" bIns="34290" rtlCol="0" anchor="t" anchorCtr="0">
            <a:noAutofit/>
          </a:bodyPr>
          <a:lstStyle>
            <a:lvl1pPr algn="l" defTabSz="457200" rtl="0" eaLnBrk="1" latinLnBrk="0" hangingPunct="1">
              <a:lnSpc>
                <a:spcPct val="80000"/>
              </a:lnSpc>
              <a:spcBef>
                <a:spcPct val="0"/>
              </a:spcBef>
              <a:buNone/>
              <a:defRPr sz="7200" b="0" kern="1200" cap="none" baseline="0">
                <a:solidFill>
                  <a:schemeClr val="bg1"/>
                </a:solidFill>
                <a:latin typeface="Segoe Light"/>
                <a:ea typeface="Segoe UI" pitchFamily="34" charset="0"/>
                <a:cs typeface="Segoe Light"/>
              </a:defRPr>
            </a:lvl1pPr>
          </a:lstStyle>
          <a:p>
            <a:r>
              <a:rPr lang="en-CA" sz="4400" dirty="0">
                <a:solidFill>
                  <a:prstClr val="white"/>
                </a:solidFill>
                <a:latin typeface="Segoe UI Light" panose="020B0502040204020203" pitchFamily="34" charset="0"/>
                <a:cs typeface="Segoe UI Light" panose="020B0502040204020203" pitchFamily="34" charset="0"/>
              </a:rPr>
              <a:t>How do I know how much the Azure service I want to try will cost?</a:t>
            </a:r>
          </a:p>
        </p:txBody>
      </p:sp>
    </p:spTree>
    <p:extLst>
      <p:ext uri="{BB962C8B-B14F-4D97-AF65-F5344CB8AC3E}">
        <p14:creationId xmlns:p14="http://schemas.microsoft.com/office/powerpoint/2010/main" val="357923453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There is a price calculator </a:t>
            </a:r>
            <a:endParaRPr lang="en-US" dirty="0"/>
          </a:p>
        </p:txBody>
      </p:sp>
      <p:sp>
        <p:nvSpPr>
          <p:cNvPr id="3" name="Text Placeholder 2"/>
          <p:cNvSpPr>
            <a:spLocks noGrp="1"/>
          </p:cNvSpPr>
          <p:nvPr>
            <p:ph type="body" sz="quarter" idx="10"/>
          </p:nvPr>
        </p:nvSpPr>
        <p:spPr>
          <a:xfrm>
            <a:off x="357897" y="2114550"/>
            <a:ext cx="8429946" cy="537383"/>
          </a:xfrm>
        </p:spPr>
        <p:txBody>
          <a:bodyPr/>
          <a:lstStyle/>
          <a:p>
            <a:r>
              <a:rPr lang="en-US" dirty="0">
                <a:hlinkClick r:id="rId3"/>
              </a:rPr>
              <a:t>http://azure.microsoft.com/en-us/pricing/calculator/</a:t>
            </a:r>
            <a:r>
              <a:rPr lang="en-US" dirty="0"/>
              <a:t> </a:t>
            </a:r>
          </a:p>
        </p:txBody>
      </p:sp>
    </p:spTree>
    <p:extLst>
      <p:ext uri="{BB962C8B-B14F-4D97-AF65-F5344CB8AC3E}">
        <p14:creationId xmlns:p14="http://schemas.microsoft.com/office/powerpoint/2010/main" val="384469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533400" y="2190750"/>
            <a:ext cx="7938407" cy="1649596"/>
          </a:xfrm>
          <a:prstGeom prst="rect">
            <a:avLst/>
          </a:prstGeom>
        </p:spPr>
        <p:txBody>
          <a:bodyPr vert="horz" lIns="68580" tIns="34290" rIns="68580" bIns="34290" rtlCol="0" anchor="t" anchorCtr="0">
            <a:noAutofit/>
          </a:bodyPr>
          <a:lstStyle>
            <a:lvl1pPr algn="l" defTabSz="457200" rtl="0" eaLnBrk="1" latinLnBrk="0" hangingPunct="1">
              <a:lnSpc>
                <a:spcPct val="80000"/>
              </a:lnSpc>
              <a:spcBef>
                <a:spcPct val="0"/>
              </a:spcBef>
              <a:buNone/>
              <a:defRPr sz="7200" b="0" kern="1200" cap="none" baseline="0">
                <a:solidFill>
                  <a:schemeClr val="bg1"/>
                </a:solidFill>
                <a:latin typeface="Segoe Light"/>
                <a:ea typeface="Segoe UI" pitchFamily="34" charset="0"/>
                <a:cs typeface="Segoe Light"/>
              </a:defRPr>
            </a:lvl1pPr>
          </a:lstStyle>
          <a:p>
            <a:r>
              <a:rPr lang="en-CA" sz="4800" dirty="0">
                <a:solidFill>
                  <a:prstClr val="white"/>
                </a:solidFill>
                <a:latin typeface="Segoe UI Light" panose="020B0502040204020203" pitchFamily="34" charset="0"/>
                <a:cs typeface="Segoe UI Light" panose="020B0502040204020203" pitchFamily="34" charset="0"/>
              </a:rPr>
              <a:t>So now what…?</a:t>
            </a:r>
          </a:p>
        </p:txBody>
      </p:sp>
    </p:spTree>
    <p:extLst>
      <p:ext uri="{BB962C8B-B14F-4D97-AF65-F5344CB8AC3E}">
        <p14:creationId xmlns:p14="http://schemas.microsoft.com/office/powerpoint/2010/main" val="15321134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4673" y="449900"/>
            <a:ext cx="8318162" cy="843414"/>
          </a:xfrm>
          <a:prstGeom prst="rect">
            <a:avLst/>
          </a:prstGeom>
        </p:spPr>
        <p:txBody>
          <a:bodyPr lIns="68570" tIns="34286" rIns="68570" bIns="34286" anchor="ct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100000">
                      <a:schemeClr val="tx1">
                        <a:lumMod val="65000"/>
                        <a:lumOff val="35000"/>
                      </a:schemeClr>
                    </a:gs>
                  </a:gsLst>
                  <a:lin ang="5400000" scaled="0"/>
                  <a:tileRect/>
                </a:gradFill>
                <a:effectLst/>
                <a:latin typeface="+mj-lt"/>
                <a:ea typeface="+mn-ea"/>
                <a:cs typeface="Arial" charset="0"/>
              </a:defRPr>
            </a:lvl1pPr>
          </a:lstStyle>
          <a:p>
            <a:endParaRPr sz="6617">
              <a:gradFill>
                <a:gsLst>
                  <a:gs pos="96667">
                    <a:srgbClr val="FFFFFF"/>
                  </a:gs>
                  <a:gs pos="90000">
                    <a:srgbClr val="FFFFFF"/>
                  </a:gs>
                </a:gsLst>
                <a:lin ang="5400000" scaled="0"/>
              </a:gradFill>
              <a:cs typeface="Segoe UI" pitchFamily="34" charset="0"/>
            </a:endParaRPr>
          </a:p>
        </p:txBody>
      </p:sp>
      <p:sp>
        <p:nvSpPr>
          <p:cNvPr id="2" name="Title 1"/>
          <p:cNvSpPr>
            <a:spLocks noGrp="1"/>
          </p:cNvSpPr>
          <p:nvPr>
            <p:ph type="title"/>
          </p:nvPr>
        </p:nvSpPr>
        <p:spPr>
          <a:xfrm>
            <a:off x="45214" y="1504950"/>
            <a:ext cx="6043672" cy="1344828"/>
          </a:xfrm>
          <a:prstGeom prst="rect">
            <a:avLst/>
          </a:prstGeom>
        </p:spPr>
        <p:txBody>
          <a:bodyPr/>
          <a:lstStyle/>
          <a:p>
            <a:r>
              <a:rPr lang="en-US" sz="5441" dirty="0"/>
              <a:t>What is the </a:t>
            </a:r>
            <a:r>
              <a:rPr lang="en-US" sz="5441" dirty="0" smtClean="0"/>
              <a:t>Cloud?</a:t>
            </a:r>
            <a:endParaRPr lang="en-US" sz="5441" dirty="0"/>
          </a:p>
        </p:txBody>
      </p:sp>
      <p:sp>
        <p:nvSpPr>
          <p:cNvPr id="5" name="Rectangle 4"/>
          <p:cNvSpPr/>
          <p:nvPr/>
        </p:nvSpPr>
        <p:spPr bwMode="auto">
          <a:xfrm>
            <a:off x="3067050" y="4800600"/>
            <a:ext cx="2952750" cy="266700"/>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gradFill>
                <a:gsLst>
                  <a:gs pos="0">
                    <a:srgbClr val="FFFFFF"/>
                  </a:gs>
                  <a:gs pos="100000">
                    <a:srgbClr val="FFFFFF"/>
                  </a:gs>
                </a:gsLst>
                <a:lin ang="5400000" scaled="0"/>
              </a:gradFill>
            </a:endParaRPr>
          </a:p>
        </p:txBody>
      </p:sp>
      <p:pic>
        <p:nvPicPr>
          <p:cNvPr id="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7818"/>
          <a:stretch/>
        </p:blipFill>
        <p:spPr bwMode="auto">
          <a:xfrm>
            <a:off x="5909031" y="92890"/>
            <a:ext cx="3234970" cy="3421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46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91400" y="4171950"/>
            <a:ext cx="1752600" cy="971550"/>
          </a:xfrm>
          <a:prstGeom prst="rect">
            <a:avLst/>
          </a:prstGeom>
          <a:solidFill>
            <a:srgbClr val="98D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 name="Group 3"/>
          <p:cNvGrpSpPr/>
          <p:nvPr/>
        </p:nvGrpSpPr>
        <p:grpSpPr>
          <a:xfrm>
            <a:off x="907983" y="829054"/>
            <a:ext cx="5199923" cy="3745022"/>
            <a:chOff x="1248744" y="1219706"/>
            <a:chExt cx="6933231" cy="4993362"/>
          </a:xfrm>
        </p:grpSpPr>
        <p:sp>
          <p:nvSpPr>
            <p:cNvPr id="5" name="Rectangle 4"/>
            <p:cNvSpPr/>
            <p:nvPr/>
          </p:nvSpPr>
          <p:spPr>
            <a:xfrm>
              <a:off x="1285875" y="1219706"/>
              <a:ext cx="6896100" cy="838200"/>
            </a:xfrm>
            <a:prstGeom prst="rect">
              <a:avLst/>
            </a:prstGeom>
            <a:solidFill>
              <a:srgbClr val="203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CA" sz="3000" b="1" dirty="0">
                  <a:solidFill>
                    <a:prstClr val="white"/>
                  </a:solidFill>
                  <a:latin typeface="Segoe UI Light" panose="020B0502040204020203" pitchFamily="34" charset="0"/>
                  <a:cs typeface="Segoe UI Light" panose="020B0502040204020203" pitchFamily="34" charset="0"/>
                </a:rPr>
                <a:t>Code at the speed of thought.</a:t>
              </a:r>
              <a:endParaRPr lang="en-US" sz="3000" b="1" dirty="0">
                <a:solidFill>
                  <a:prstClr val="white"/>
                </a:solidFill>
                <a:latin typeface="Segoe UI Light" panose="020B0502040204020203" pitchFamily="34" charset="0"/>
                <a:cs typeface="Segoe UI Light" panose="020B0502040204020203" pitchFamily="34" charset="0"/>
              </a:endParaRPr>
            </a:p>
          </p:txBody>
        </p:sp>
        <p:sp>
          <p:nvSpPr>
            <p:cNvPr id="6" name="TextBox 5"/>
            <p:cNvSpPr txBox="1"/>
            <p:nvPr/>
          </p:nvSpPr>
          <p:spPr>
            <a:xfrm>
              <a:off x="1248744" y="2832100"/>
              <a:ext cx="5799758" cy="1446549"/>
            </a:xfrm>
            <a:prstGeom prst="rect">
              <a:avLst/>
            </a:prstGeom>
            <a:noFill/>
          </p:spPr>
          <p:txBody>
            <a:bodyPr wrap="square" rtlCol="0">
              <a:spAutoFit/>
            </a:bodyPr>
            <a:lstStyle/>
            <a:p>
              <a:pPr defTabSz="685800"/>
              <a:endParaRPr lang="en-CA" sz="1500" b="1" dirty="0">
                <a:solidFill>
                  <a:prstClr val="white"/>
                </a:solidFill>
                <a:latin typeface="Segoe UI Light" panose="020B0502040204020203" pitchFamily="34" charset="0"/>
                <a:cs typeface="Segoe UI Light" panose="020B0502040204020203" pitchFamily="34" charset="0"/>
              </a:endParaRPr>
            </a:p>
            <a:p>
              <a:pPr defTabSz="685800"/>
              <a:r>
                <a:rPr lang="en-CA" dirty="0">
                  <a:solidFill>
                    <a:prstClr val="white"/>
                  </a:solidFill>
                  <a:latin typeface="Segoe UI Light" panose="020B0502040204020203" pitchFamily="34" charset="0"/>
                  <a:cs typeface="Segoe UI Light" panose="020B0502040204020203" pitchFamily="34" charset="0"/>
                </a:rPr>
                <a:t>Discover more great tools from Microsoft for students!</a:t>
              </a:r>
            </a:p>
            <a:p>
              <a:pPr defTabSz="685800"/>
              <a:endParaRPr lang="en-CA" sz="1350" dirty="0">
                <a:solidFill>
                  <a:prstClr val="black"/>
                </a:solidFill>
              </a:endParaRPr>
            </a:p>
          </p:txBody>
        </p:sp>
        <p:pic>
          <p:nvPicPr>
            <p:cNvPr id="7" name="Picture 2" descr="C:\Users\sibach\AppData\Local\Temp\SNAGHTML39ea8a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4841467"/>
              <a:ext cx="3657600" cy="1371601"/>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8276" y="1526992"/>
            <a:ext cx="2611786" cy="304708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00" y="4552950"/>
            <a:ext cx="1502765" cy="552782"/>
          </a:xfrm>
          <a:prstGeom prst="rect">
            <a:avLst/>
          </a:prstGeom>
        </p:spPr>
      </p:pic>
    </p:spTree>
    <p:extLst>
      <p:ext uri="{BB962C8B-B14F-4D97-AF65-F5344CB8AC3E}">
        <p14:creationId xmlns:p14="http://schemas.microsoft.com/office/powerpoint/2010/main" val="155410944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114425"/>
            <a:ext cx="9193053" cy="2843213"/>
          </a:xfrm>
          <a:prstGeom prst="rect">
            <a:avLst/>
          </a:prstGeom>
        </p:spPr>
      </p:pic>
      <p:sp>
        <p:nvSpPr>
          <p:cNvPr id="4" name="Rectangle 3"/>
          <p:cNvSpPr/>
          <p:nvPr/>
        </p:nvSpPr>
        <p:spPr>
          <a:xfrm>
            <a:off x="4171950" y="3343275"/>
            <a:ext cx="1143000" cy="242888"/>
          </a:xfrm>
          <a:prstGeom prst="rect">
            <a:avLst/>
          </a:prstGeom>
          <a:solidFill>
            <a:srgbClr val="01B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 name="Title 3"/>
          <p:cNvSpPr txBox="1">
            <a:spLocks/>
          </p:cNvSpPr>
          <p:nvPr/>
        </p:nvSpPr>
        <p:spPr>
          <a:xfrm>
            <a:off x="0" y="4192203"/>
            <a:ext cx="7826044" cy="745094"/>
          </a:xfrm>
          <a:prstGeom prst="rect">
            <a:avLst/>
          </a:prstGeom>
        </p:spPr>
        <p:txBody>
          <a:bodyPr/>
          <a:lstStyle>
            <a:lvl1pPr algn="l" defTabSz="457200" rtl="0" eaLnBrk="1" latinLnBrk="0" hangingPunct="1">
              <a:spcBef>
                <a:spcPct val="0"/>
              </a:spcBef>
              <a:buNone/>
              <a:defRPr sz="2800" kern="1200" cap="none" baseline="0">
                <a:solidFill>
                  <a:schemeClr val="tx1"/>
                </a:solidFill>
                <a:latin typeface="Segoe Light"/>
                <a:ea typeface="Segoe UI" pitchFamily="34" charset="0"/>
                <a:cs typeface="Segoe Light"/>
              </a:defRPr>
            </a:lvl1pPr>
          </a:lstStyle>
          <a:p>
            <a:r>
              <a:rPr lang="en-CA" sz="2100" dirty="0">
                <a:solidFill>
                  <a:prstClr val="black"/>
                </a:solidFill>
                <a:latin typeface="Segoe UI Light" panose="020B0502040204020203" pitchFamily="34" charset="0"/>
                <a:cs typeface="Segoe UI Light" panose="020B0502040204020203" pitchFamily="34" charset="0"/>
              </a:rPr>
              <a:t>Use your Azure skills to enter Imagine Cup!</a:t>
            </a:r>
            <a:endParaRPr lang="en-US" sz="2100" dirty="0">
              <a:solidFill>
                <a:prstClr val="black"/>
              </a:solidFill>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00" y="4552950"/>
            <a:ext cx="1524000" cy="560594"/>
          </a:xfrm>
          <a:prstGeom prst="rect">
            <a:avLst/>
          </a:prstGeom>
        </p:spPr>
      </p:pic>
    </p:spTree>
    <p:extLst>
      <p:ext uri="{BB962C8B-B14F-4D97-AF65-F5344CB8AC3E}">
        <p14:creationId xmlns:p14="http://schemas.microsoft.com/office/powerpoint/2010/main" val="136346332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rgbClr val="00BCF2"/>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CA" sz="1350" dirty="0" err="1">
                <a:solidFill>
                  <a:prstClr val="white"/>
                </a:solidFill>
              </a:rPr>
              <a:t>fff</a:t>
            </a:r>
            <a:endParaRPr lang="en-CA" sz="1350" dirty="0">
              <a:solidFill>
                <a:prstClr val="white"/>
              </a:solidFill>
            </a:endParaRPr>
          </a:p>
        </p:txBody>
      </p:sp>
      <p:sp>
        <p:nvSpPr>
          <p:cNvPr id="3" name="Content Placeholder 2"/>
          <p:cNvSpPr>
            <a:spLocks noGrp="1"/>
          </p:cNvSpPr>
          <p:nvPr>
            <p:ph idx="1"/>
          </p:nvPr>
        </p:nvSpPr>
        <p:spPr>
          <a:xfrm>
            <a:off x="208611" y="164206"/>
            <a:ext cx="4124449" cy="1613421"/>
          </a:xfrm>
        </p:spPr>
        <p:txBody>
          <a:bodyPr>
            <a:normAutofit/>
          </a:bodyPr>
          <a:lstStyle/>
          <a:p>
            <a:pPr marL="0" indent="0">
              <a:buNone/>
            </a:pPr>
            <a:r>
              <a:rPr lang="en-CA" sz="6600" dirty="0">
                <a:solidFill>
                  <a:schemeClr val="bg1"/>
                </a:solidFill>
                <a:latin typeface="Segoe UI Light" panose="020B0502040204020203" pitchFamily="34" charset="0"/>
                <a:cs typeface="Segoe UI Light" panose="020B0502040204020203" pitchFamily="34" charset="0"/>
              </a:rPr>
              <a:t>#DevMov</a:t>
            </a:r>
            <a:endParaRPr lang="en-CA" sz="6600" dirty="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333060" y="208678"/>
            <a:ext cx="4051087" cy="830997"/>
          </a:xfrm>
          <a:prstGeom prst="rect">
            <a:avLst/>
          </a:prstGeom>
          <a:noFill/>
        </p:spPr>
        <p:txBody>
          <a:bodyPr wrap="square" rtlCol="0">
            <a:spAutoFit/>
          </a:bodyPr>
          <a:lstStyle/>
          <a:p>
            <a:pPr defTabSz="685800"/>
            <a:r>
              <a:rPr lang="en-CA" sz="2400" dirty="0">
                <a:solidFill>
                  <a:prstClr val="white"/>
                </a:solidFill>
                <a:latin typeface="Segoe UI Light" panose="020B0502040204020203" pitchFamily="34" charset="0"/>
                <a:cs typeface="Segoe UI Light" panose="020B0502040204020203" pitchFamily="34" charset="0"/>
              </a:rPr>
              <a:t>Your skills. Our tools.</a:t>
            </a:r>
          </a:p>
          <a:p>
            <a:pPr defTabSz="685800"/>
            <a:r>
              <a:rPr lang="en-CA" sz="2400" dirty="0">
                <a:solidFill>
                  <a:prstClr val="white"/>
                </a:solidFill>
                <a:latin typeface="Segoe UI Light" panose="020B0502040204020203" pitchFamily="34" charset="0"/>
                <a:cs typeface="Segoe UI Light" panose="020B0502040204020203" pitchFamily="34" charset="0"/>
              </a:rPr>
              <a:t>Earn Awesome rewards.</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044" y="1185650"/>
            <a:ext cx="1994510" cy="1111332"/>
          </a:xfrm>
          <a:prstGeom prst="rect">
            <a:avLst/>
          </a:prstGeom>
        </p:spPr>
      </p:pic>
      <p:sp>
        <p:nvSpPr>
          <p:cNvPr id="23" name="Rectangle 22"/>
          <p:cNvSpPr/>
          <p:nvPr/>
        </p:nvSpPr>
        <p:spPr>
          <a:xfrm>
            <a:off x="3205213" y="2396567"/>
            <a:ext cx="2124443" cy="2505216"/>
          </a:xfrm>
          <a:prstGeom prst="rect">
            <a:avLst/>
          </a:prstGeom>
          <a:solidFill>
            <a:srgbClr val="CA63A6"/>
          </a:solidFill>
          <a:ln>
            <a:solidFill>
              <a:srgbClr val="CA63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CA" sz="1350">
              <a:solidFill>
                <a:prstClr val="white"/>
              </a:solidFill>
            </a:endParaRPr>
          </a:p>
        </p:txBody>
      </p:sp>
      <p:sp>
        <p:nvSpPr>
          <p:cNvPr id="17" name="Rectangle 16"/>
          <p:cNvSpPr/>
          <p:nvPr/>
        </p:nvSpPr>
        <p:spPr>
          <a:xfrm>
            <a:off x="606679" y="2396567"/>
            <a:ext cx="2124443" cy="2505216"/>
          </a:xfrm>
          <a:prstGeom prst="rect">
            <a:avLst/>
          </a:prstGeom>
          <a:solidFill>
            <a:srgbClr val="17244E"/>
          </a:solidFill>
          <a:ln>
            <a:solidFill>
              <a:srgbClr val="1724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CA" sz="1350">
              <a:solidFill>
                <a:prstClr val="white"/>
              </a:solidFill>
            </a:endParaRPr>
          </a:p>
        </p:txBody>
      </p:sp>
      <p:sp>
        <p:nvSpPr>
          <p:cNvPr id="10" name="TextBox 9"/>
          <p:cNvSpPr txBox="1"/>
          <p:nvPr/>
        </p:nvSpPr>
        <p:spPr>
          <a:xfrm>
            <a:off x="698802" y="2404390"/>
            <a:ext cx="2032319" cy="2862322"/>
          </a:xfrm>
          <a:prstGeom prst="rect">
            <a:avLst/>
          </a:prstGeom>
          <a:noFill/>
        </p:spPr>
        <p:txBody>
          <a:bodyPr wrap="square" rtlCol="0">
            <a:spAutoFit/>
          </a:bodyPr>
          <a:lstStyle/>
          <a:p>
            <a:pPr defTabSz="685800"/>
            <a:r>
              <a:rPr lang="en-CA" sz="1350" dirty="0">
                <a:solidFill>
                  <a:prstClr val="white"/>
                </a:solidFill>
                <a:latin typeface="Segoe UI" panose="020B0502040204020203" pitchFamily="34" charset="0"/>
                <a:cs typeface="Segoe UI" panose="020B0502040204020203" pitchFamily="34" charset="0"/>
              </a:rPr>
              <a:t>Major Challenges</a:t>
            </a:r>
          </a:p>
          <a:p>
            <a:pPr defTabSz="685800"/>
            <a:r>
              <a:rPr lang="en-CA" sz="900" dirty="0">
                <a:solidFill>
                  <a:prstClr val="white"/>
                </a:solidFill>
                <a:latin typeface="Segoe UI" panose="020B0502040204020203" pitchFamily="34" charset="0"/>
                <a:cs typeface="Segoe UI" panose="020B0502040204020203" pitchFamily="34" charset="0"/>
              </a:rPr>
              <a:t>App Challenges</a:t>
            </a:r>
          </a:p>
          <a:p>
            <a:pPr defTabSz="685800"/>
            <a:endParaRPr lang="en-CA" sz="600" b="1" dirty="0">
              <a:solidFill>
                <a:prstClr val="white"/>
              </a:solidFill>
            </a:endParaRPr>
          </a:p>
          <a:p>
            <a:pPr defTabSz="685800"/>
            <a:r>
              <a:rPr lang="en-CA" sz="1050" dirty="0">
                <a:solidFill>
                  <a:prstClr val="white"/>
                </a:solidFill>
                <a:latin typeface="Segoe UI" panose="020B0502040204020203" pitchFamily="34" charset="0"/>
                <a:cs typeface="Segoe UI" panose="020B0502040204020203" pitchFamily="34" charset="0"/>
              </a:rPr>
              <a:t>Earn points for submitting apps.</a:t>
            </a:r>
          </a:p>
          <a:p>
            <a:pPr defTabSz="685800"/>
            <a:endParaRPr lang="en-CA" sz="600" dirty="0">
              <a:solidFill>
                <a:prstClr val="white"/>
              </a:solidFill>
              <a:latin typeface="Segoe UI" panose="020B0502040204020203" pitchFamily="34" charset="0"/>
              <a:cs typeface="Segoe UI" panose="020B0502040204020203" pitchFamily="34" charset="0"/>
            </a:endParaRPr>
          </a:p>
          <a:p>
            <a:pPr defTabSz="685800"/>
            <a:r>
              <a:rPr lang="en-CA" sz="1050" dirty="0">
                <a:solidFill>
                  <a:prstClr val="white"/>
                </a:solidFill>
                <a:latin typeface="Segoe UI" panose="020B0502040204020203" pitchFamily="34" charset="0"/>
                <a:cs typeface="Segoe UI" panose="020B0502040204020203" pitchFamily="34" charset="0"/>
              </a:rPr>
              <a:t>Earn additional points for meeting the app challenge criteria:</a:t>
            </a:r>
          </a:p>
          <a:p>
            <a:pPr marL="557213" lvl="1" indent="-214313" defTabSz="685800">
              <a:buFont typeface="Arial" panose="020B0604020202020204" pitchFamily="34" charset="0"/>
              <a:buChar char="•"/>
            </a:pPr>
            <a:r>
              <a:rPr lang="en-CA" sz="1050" dirty="0">
                <a:solidFill>
                  <a:prstClr val="white"/>
                </a:solidFill>
                <a:latin typeface="Segoe UI" panose="020B0502040204020203" pitchFamily="34" charset="0"/>
                <a:cs typeface="Segoe UI" panose="020B0502040204020203" pitchFamily="34" charset="0"/>
              </a:rPr>
              <a:t>Theme</a:t>
            </a:r>
          </a:p>
          <a:p>
            <a:pPr marL="557213" lvl="1" indent="-214313" defTabSz="685800">
              <a:buFont typeface="Arial" panose="020B0604020202020204" pitchFamily="34" charset="0"/>
              <a:buChar char="•"/>
            </a:pPr>
            <a:r>
              <a:rPr lang="en-CA" sz="1050" dirty="0">
                <a:solidFill>
                  <a:prstClr val="white"/>
                </a:solidFill>
                <a:latin typeface="Segoe UI" panose="020B0502040204020203" pitchFamily="34" charset="0"/>
                <a:cs typeface="Segoe UI" panose="020B0502040204020203" pitchFamily="34" charset="0"/>
              </a:rPr>
              <a:t>Technical Feature</a:t>
            </a:r>
          </a:p>
          <a:p>
            <a:pPr marL="557213" lvl="1" indent="-214313" defTabSz="685800">
              <a:buFont typeface="Arial" panose="020B0604020202020204" pitchFamily="34" charset="0"/>
              <a:buChar char="•"/>
            </a:pPr>
            <a:r>
              <a:rPr lang="en-CA" sz="1050" dirty="0">
                <a:solidFill>
                  <a:prstClr val="white"/>
                </a:solidFill>
                <a:latin typeface="Segoe UI" panose="020B0502040204020203" pitchFamily="34" charset="0"/>
                <a:cs typeface="Segoe UI" panose="020B0502040204020203" pitchFamily="34" charset="0"/>
              </a:rPr>
              <a:t>Promotion</a:t>
            </a:r>
          </a:p>
          <a:p>
            <a:pPr marL="557213" lvl="1" indent="-214313" defTabSz="685800">
              <a:buFont typeface="Arial" panose="020B0604020202020204" pitchFamily="34" charset="0"/>
              <a:buChar char="•"/>
            </a:pPr>
            <a:r>
              <a:rPr lang="en-CA" sz="1050" dirty="0">
                <a:solidFill>
                  <a:prstClr val="white"/>
                </a:solidFill>
                <a:latin typeface="Segoe UI" panose="020B0502040204020203" pitchFamily="34" charset="0"/>
                <a:cs typeface="Segoe UI" panose="020B0502040204020203" pitchFamily="34" charset="0"/>
              </a:rPr>
              <a:t>Quality</a:t>
            </a:r>
          </a:p>
          <a:p>
            <a:pPr marL="557213" lvl="1" indent="-214313" defTabSz="685800">
              <a:buFont typeface="Arial" panose="020B0604020202020204" pitchFamily="34" charset="0"/>
              <a:buChar char="•"/>
            </a:pPr>
            <a:r>
              <a:rPr lang="en-CA" sz="1050" dirty="0">
                <a:solidFill>
                  <a:prstClr val="white"/>
                </a:solidFill>
                <a:latin typeface="Segoe UI" panose="020B0502040204020203" pitchFamily="34" charset="0"/>
                <a:cs typeface="Segoe UI" panose="020B0502040204020203" pitchFamily="34" charset="0"/>
              </a:rPr>
              <a:t>Platform</a:t>
            </a:r>
            <a:endParaRPr lang="en-CA" sz="1500" dirty="0">
              <a:solidFill>
                <a:prstClr val="white"/>
              </a:solidFill>
              <a:latin typeface="Segoe UI" panose="020B0502040204020203" pitchFamily="34" charset="0"/>
              <a:cs typeface="Segoe UI" panose="020B0502040204020203" pitchFamily="34" charset="0"/>
            </a:endParaRPr>
          </a:p>
          <a:p>
            <a:pPr defTabSz="685800"/>
            <a:endParaRPr lang="en-CA" sz="600" dirty="0">
              <a:solidFill>
                <a:prstClr val="white"/>
              </a:solidFill>
              <a:latin typeface="Segoe UI" panose="020B0502040204020203" pitchFamily="34" charset="0"/>
              <a:cs typeface="Segoe UI" panose="020B0502040204020203" pitchFamily="34" charset="0"/>
            </a:endParaRPr>
          </a:p>
          <a:p>
            <a:pPr defTabSz="685800"/>
            <a:r>
              <a:rPr lang="en-CA" sz="1050" i="1" dirty="0">
                <a:solidFill>
                  <a:prstClr val="white"/>
                </a:solidFill>
                <a:latin typeface="Segoe UI" panose="020B0502040204020203" pitchFamily="34" charset="0"/>
                <a:cs typeface="Segoe UI" panose="020B0502040204020203" pitchFamily="34" charset="0"/>
              </a:rPr>
              <a:t>Earn 1000 – 2000 points per major challenge.</a:t>
            </a:r>
          </a:p>
          <a:p>
            <a:pPr defTabSz="685800"/>
            <a:endParaRPr lang="en-CA" sz="1350" dirty="0">
              <a:solidFill>
                <a:prstClr val="white"/>
              </a:solidFill>
              <a:latin typeface="Segoe UI" panose="020B0502040204020203" pitchFamily="34" charset="0"/>
              <a:cs typeface="Segoe UI" panose="020B0502040204020203" pitchFamily="34" charset="0"/>
            </a:endParaRP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7256" y="990867"/>
            <a:ext cx="2316177" cy="1306115"/>
          </a:xfrm>
          <a:prstGeom prst="rect">
            <a:avLst/>
          </a:prstGeom>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l="19520" r="18529"/>
          <a:stretch/>
        </p:blipFill>
        <p:spPr>
          <a:xfrm>
            <a:off x="5701503" y="3232912"/>
            <a:ext cx="1146413" cy="1035989"/>
          </a:xfrm>
          <a:prstGeom prst="rect">
            <a:avLst/>
          </a:prstGeom>
        </p:spPr>
      </p:pic>
      <p:sp>
        <p:nvSpPr>
          <p:cNvPr id="11" name="TextBox 10"/>
          <p:cNvSpPr txBox="1"/>
          <p:nvPr/>
        </p:nvSpPr>
        <p:spPr>
          <a:xfrm>
            <a:off x="3280381" y="2455044"/>
            <a:ext cx="2157473" cy="2354491"/>
          </a:xfrm>
          <a:prstGeom prst="rect">
            <a:avLst/>
          </a:prstGeom>
          <a:noFill/>
        </p:spPr>
        <p:txBody>
          <a:bodyPr wrap="square" rtlCol="0">
            <a:spAutoFit/>
          </a:bodyPr>
          <a:lstStyle/>
          <a:p>
            <a:pPr defTabSz="685800"/>
            <a:r>
              <a:rPr lang="en-CA" sz="1350" dirty="0">
                <a:solidFill>
                  <a:prstClr val="white"/>
                </a:solidFill>
                <a:latin typeface="Segoe UI" panose="020B0502040204020203" pitchFamily="34" charset="0"/>
                <a:cs typeface="Segoe UI" panose="020B0502040204020203" pitchFamily="34" charset="0"/>
              </a:rPr>
              <a:t>Mini Challenges</a:t>
            </a:r>
          </a:p>
          <a:p>
            <a:pPr defTabSz="685800"/>
            <a:endParaRPr lang="en-CA" sz="600" dirty="0">
              <a:solidFill>
                <a:prstClr val="white"/>
              </a:solidFill>
              <a:latin typeface="Segoe UI" panose="020B0502040204020203" pitchFamily="34" charset="0"/>
              <a:cs typeface="Segoe UI" panose="020B0502040204020203" pitchFamily="34" charset="0"/>
            </a:endParaRPr>
          </a:p>
          <a:p>
            <a:pPr defTabSz="685800"/>
            <a:r>
              <a:rPr lang="en-CA" sz="1050" dirty="0">
                <a:solidFill>
                  <a:prstClr val="white"/>
                </a:solidFill>
                <a:latin typeface="Segoe UI" panose="020B0502040204020203" pitchFamily="34" charset="0"/>
                <a:cs typeface="Segoe UI" panose="020B0502040204020203" pitchFamily="34" charset="0"/>
              </a:rPr>
              <a:t>Based around five types of activities:</a:t>
            </a:r>
          </a:p>
          <a:p>
            <a:pPr marL="557213" lvl="1" indent="-214313" defTabSz="685800">
              <a:buFont typeface="Arial" panose="020B0604020202020204" pitchFamily="34" charset="0"/>
              <a:buChar char="•"/>
            </a:pPr>
            <a:r>
              <a:rPr lang="en-CA" sz="1050" dirty="0">
                <a:solidFill>
                  <a:prstClr val="white"/>
                </a:solidFill>
                <a:latin typeface="Segoe UI" panose="020B0502040204020203" pitchFamily="34" charset="0"/>
                <a:cs typeface="Segoe UI" panose="020B0502040204020203" pitchFamily="34" charset="0"/>
              </a:rPr>
              <a:t>Azure</a:t>
            </a:r>
          </a:p>
          <a:p>
            <a:pPr marL="557213" lvl="1" indent="-214313" defTabSz="685800">
              <a:buFont typeface="Arial" panose="020B0604020202020204" pitchFamily="34" charset="0"/>
              <a:buChar char="•"/>
            </a:pPr>
            <a:r>
              <a:rPr lang="en-CA" sz="1050" dirty="0">
                <a:solidFill>
                  <a:prstClr val="white"/>
                </a:solidFill>
                <a:latin typeface="Segoe UI" panose="020B0502040204020203" pitchFamily="34" charset="0"/>
                <a:cs typeface="Segoe UI" panose="020B0502040204020203" pitchFamily="34" charset="0"/>
              </a:rPr>
              <a:t>Visual Studio</a:t>
            </a:r>
          </a:p>
          <a:p>
            <a:pPr marL="557213" lvl="1" indent="-214313" defTabSz="685800">
              <a:buFont typeface="Arial" panose="020B0604020202020204" pitchFamily="34" charset="0"/>
              <a:buChar char="•"/>
            </a:pPr>
            <a:r>
              <a:rPr lang="en-CA" sz="1050" dirty="0">
                <a:solidFill>
                  <a:prstClr val="white"/>
                </a:solidFill>
                <a:latin typeface="Segoe UI" panose="020B0502040204020203" pitchFamily="34" charset="0"/>
                <a:cs typeface="Segoe UI" panose="020B0502040204020203" pitchFamily="34" charset="0"/>
              </a:rPr>
              <a:t>Visual Studio Online</a:t>
            </a:r>
          </a:p>
          <a:p>
            <a:pPr marL="557213" lvl="1" indent="-214313" defTabSz="685800">
              <a:buFont typeface="Arial" panose="020B0604020202020204" pitchFamily="34" charset="0"/>
              <a:buChar char="•"/>
            </a:pPr>
            <a:r>
              <a:rPr lang="en-CA" sz="1050" dirty="0">
                <a:solidFill>
                  <a:prstClr val="white"/>
                </a:solidFill>
                <a:latin typeface="Segoe UI" panose="020B0502040204020203" pitchFamily="34" charset="0"/>
                <a:cs typeface="Segoe UI" panose="020B0502040204020203" pitchFamily="34" charset="0"/>
              </a:rPr>
              <a:t>Labs</a:t>
            </a:r>
          </a:p>
          <a:p>
            <a:pPr marL="557213" lvl="1" indent="-214313" defTabSz="685800">
              <a:buFont typeface="Arial" panose="020B0604020202020204" pitchFamily="34" charset="0"/>
              <a:buChar char="•"/>
            </a:pPr>
            <a:r>
              <a:rPr lang="en-CA" sz="1050" dirty="0">
                <a:solidFill>
                  <a:prstClr val="white"/>
                </a:solidFill>
                <a:latin typeface="Segoe UI" panose="020B0502040204020203" pitchFamily="34" charset="0"/>
                <a:cs typeface="Segoe UI" panose="020B0502040204020203" pitchFamily="34" charset="0"/>
              </a:rPr>
              <a:t>MVA Courses</a:t>
            </a:r>
          </a:p>
          <a:p>
            <a:pPr marL="342900" lvl="1" defTabSz="685800"/>
            <a:endParaRPr lang="en-CA" sz="600" dirty="0">
              <a:solidFill>
                <a:prstClr val="white"/>
              </a:solidFill>
              <a:latin typeface="Segoe UI" panose="020B0502040204020203" pitchFamily="34" charset="0"/>
              <a:cs typeface="Segoe UI" panose="020B0502040204020203" pitchFamily="34" charset="0"/>
            </a:endParaRPr>
          </a:p>
          <a:p>
            <a:pPr defTabSz="685800"/>
            <a:r>
              <a:rPr lang="en-CA" sz="1050" dirty="0">
                <a:solidFill>
                  <a:prstClr val="white"/>
                </a:solidFill>
                <a:latin typeface="Segoe UI" panose="020B0502040204020203" pitchFamily="34" charset="0"/>
                <a:cs typeface="Segoe UI" panose="020B0502040204020203" pitchFamily="34" charset="0"/>
              </a:rPr>
              <a:t>Example: Create a website and host it on Azure.</a:t>
            </a:r>
          </a:p>
          <a:p>
            <a:pPr defTabSz="685800"/>
            <a:endParaRPr lang="en-CA" sz="600" dirty="0">
              <a:solidFill>
                <a:prstClr val="white"/>
              </a:solidFill>
              <a:latin typeface="Segoe UI" panose="020B0502040204020203" pitchFamily="34" charset="0"/>
              <a:cs typeface="Segoe UI" panose="020B0502040204020203" pitchFamily="34" charset="0"/>
            </a:endParaRPr>
          </a:p>
          <a:p>
            <a:pPr defTabSz="685800"/>
            <a:r>
              <a:rPr lang="en-CA" sz="1050" i="1" dirty="0">
                <a:solidFill>
                  <a:prstClr val="white"/>
                </a:solidFill>
                <a:latin typeface="Segoe UI" panose="020B0502040204020203" pitchFamily="34" charset="0"/>
                <a:cs typeface="Segoe UI" panose="020B0502040204020203" pitchFamily="34" charset="0"/>
              </a:rPr>
              <a:t>Earn anywhere from 100 – 500 points each.</a:t>
            </a:r>
          </a:p>
        </p:txBody>
      </p:sp>
      <p:pic>
        <p:nvPicPr>
          <p:cNvPr id="25" name="Picture 24"/>
          <p:cNvPicPr>
            <a:picLocks noChangeAspect="1"/>
          </p:cNvPicPr>
          <p:nvPr/>
        </p:nvPicPr>
        <p:blipFill rotWithShape="1">
          <a:blip r:embed="rId6">
            <a:extLst>
              <a:ext uri="{28A0092B-C50C-407E-A947-70E740481C1C}">
                <a14:useLocalDpi xmlns:a14="http://schemas.microsoft.com/office/drawing/2010/main" val="0"/>
              </a:ext>
            </a:extLst>
          </a:blip>
          <a:srcRect l="14681" r="17605"/>
          <a:stretch/>
        </p:blipFill>
        <p:spPr>
          <a:xfrm>
            <a:off x="6823842" y="2634680"/>
            <a:ext cx="1238534" cy="1043133"/>
          </a:xfrm>
          <a:prstGeom prst="rect">
            <a:avLst/>
          </a:prstGeom>
        </p:spPr>
      </p:pic>
      <p:pic>
        <p:nvPicPr>
          <p:cNvPr id="27" name="Picture 26"/>
          <p:cNvPicPr>
            <a:picLocks noChangeAspect="1"/>
          </p:cNvPicPr>
          <p:nvPr/>
        </p:nvPicPr>
        <p:blipFill rotWithShape="1">
          <a:blip r:embed="rId7">
            <a:extLst>
              <a:ext uri="{28A0092B-C50C-407E-A947-70E740481C1C}">
                <a14:useLocalDpi xmlns:a14="http://schemas.microsoft.com/office/drawing/2010/main" val="0"/>
              </a:ext>
            </a:extLst>
          </a:blip>
          <a:srcRect l="20194" t="10222" r="18243" b="7203"/>
          <a:stretch/>
        </p:blipFill>
        <p:spPr>
          <a:xfrm>
            <a:off x="7660228" y="1665788"/>
            <a:ext cx="1095233" cy="849573"/>
          </a:xfrm>
          <a:prstGeom prst="rect">
            <a:avLst/>
          </a:prstGeom>
        </p:spPr>
      </p:pic>
      <p:pic>
        <p:nvPicPr>
          <p:cNvPr id="28" name="Picture 27"/>
          <p:cNvPicPr>
            <a:picLocks noChangeAspect="1"/>
          </p:cNvPicPr>
          <p:nvPr/>
        </p:nvPicPr>
        <p:blipFill rotWithShape="1">
          <a:blip r:embed="rId8">
            <a:extLst>
              <a:ext uri="{28A0092B-C50C-407E-A947-70E740481C1C}">
                <a14:useLocalDpi xmlns:a14="http://schemas.microsoft.com/office/drawing/2010/main" val="0"/>
              </a:ext>
            </a:extLst>
          </a:blip>
          <a:srcRect l="12913" r="18542"/>
          <a:stretch/>
        </p:blipFill>
        <p:spPr>
          <a:xfrm>
            <a:off x="5701503" y="1773801"/>
            <a:ext cx="1288007" cy="1028843"/>
          </a:xfrm>
          <a:prstGeom prst="rect">
            <a:avLst/>
          </a:prstGeom>
        </p:spPr>
      </p:pic>
      <p:sp>
        <p:nvSpPr>
          <p:cNvPr id="15" name="TextBox 14"/>
          <p:cNvSpPr txBox="1"/>
          <p:nvPr/>
        </p:nvSpPr>
        <p:spPr>
          <a:xfrm>
            <a:off x="7952189" y="3722775"/>
            <a:ext cx="982400" cy="1027204"/>
          </a:xfrm>
          <a:prstGeom prst="rect">
            <a:avLst/>
          </a:prstGeom>
          <a:solidFill>
            <a:schemeClr val="tx1"/>
          </a:solidFill>
        </p:spPr>
        <p:txBody>
          <a:bodyPr wrap="square" rtlCol="0">
            <a:spAutoFit/>
          </a:bodyPr>
          <a:lstStyle/>
          <a:p>
            <a:pPr defTabSz="685800">
              <a:lnSpc>
                <a:spcPct val="150000"/>
              </a:lnSpc>
            </a:pPr>
            <a:r>
              <a:rPr lang="en-CA" sz="1350" dirty="0">
                <a:solidFill>
                  <a:prstClr val="white"/>
                </a:solidFill>
                <a:latin typeface="Segoe UI" panose="020B0502040204020203" pitchFamily="34" charset="0"/>
                <a:cs typeface="Segoe UI" panose="020B0502040204020203" pitchFamily="34" charset="0"/>
              </a:rPr>
              <a:t> Be more.</a:t>
            </a:r>
          </a:p>
          <a:p>
            <a:pPr defTabSz="685800"/>
            <a:r>
              <a:rPr lang="en-CA" sz="1350" dirty="0">
                <a:solidFill>
                  <a:prstClr val="white"/>
                </a:solidFill>
                <a:latin typeface="Segoe UI" panose="020B0502040204020203" pitchFamily="34" charset="0"/>
                <a:cs typeface="Segoe UI" panose="020B0502040204020203" pitchFamily="34" charset="0"/>
              </a:rPr>
              <a:t> Do more.</a:t>
            </a:r>
          </a:p>
          <a:p>
            <a:pPr defTabSz="685800"/>
            <a:endParaRPr lang="en-CA" sz="1350" dirty="0">
              <a:solidFill>
                <a:prstClr val="white"/>
              </a:solidFill>
              <a:latin typeface="Segoe UI" panose="020B0502040204020203" pitchFamily="34" charset="0"/>
              <a:cs typeface="Segoe UI" panose="020B0502040204020203" pitchFamily="34" charset="0"/>
            </a:endParaRPr>
          </a:p>
          <a:p>
            <a:pPr defTabSz="685800"/>
            <a:endParaRPr lang="en-CA" sz="1350" dirty="0">
              <a:solidFill>
                <a:prstClr val="white"/>
              </a:solidFill>
            </a:endParaRPr>
          </a:p>
        </p:txBody>
      </p:sp>
      <p:sp>
        <p:nvSpPr>
          <p:cNvPr id="29" name="TextBox 28"/>
          <p:cNvSpPr txBox="1"/>
          <p:nvPr/>
        </p:nvSpPr>
        <p:spPr>
          <a:xfrm>
            <a:off x="6691385" y="4134434"/>
            <a:ext cx="1261965" cy="300082"/>
          </a:xfrm>
          <a:prstGeom prst="rect">
            <a:avLst/>
          </a:prstGeom>
          <a:noFill/>
        </p:spPr>
        <p:txBody>
          <a:bodyPr wrap="square" rtlCol="0">
            <a:spAutoFit/>
          </a:bodyPr>
          <a:lstStyle/>
          <a:p>
            <a:pPr defTabSz="685800"/>
            <a:r>
              <a:rPr lang="en-CA" sz="1350" dirty="0">
                <a:solidFill>
                  <a:prstClr val="white"/>
                </a:solidFill>
                <a:latin typeface="Segoe UI" panose="020B0502040204020203" pitchFamily="34" charset="0"/>
                <a:cs typeface="Segoe UI" panose="020B0502040204020203" pitchFamily="34" charset="0"/>
              </a:rPr>
              <a:t>…and more!</a:t>
            </a:r>
          </a:p>
        </p:txBody>
      </p:sp>
      <p:pic>
        <p:nvPicPr>
          <p:cNvPr id="32" name="Picture 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793534" y="1088433"/>
            <a:ext cx="1213564" cy="1113414"/>
          </a:xfrm>
          <a:prstGeom prst="rect">
            <a:avLst/>
          </a:prstGeom>
        </p:spPr>
      </p:pic>
      <p:sp>
        <p:nvSpPr>
          <p:cNvPr id="2" name="TextBox 1"/>
          <p:cNvSpPr txBox="1"/>
          <p:nvPr/>
        </p:nvSpPr>
        <p:spPr>
          <a:xfrm>
            <a:off x="5546676" y="4523003"/>
            <a:ext cx="2105063" cy="323165"/>
          </a:xfrm>
          <a:prstGeom prst="rect">
            <a:avLst/>
          </a:prstGeom>
          <a:noFill/>
        </p:spPr>
        <p:txBody>
          <a:bodyPr wrap="none" rtlCol="0">
            <a:spAutoFit/>
          </a:bodyPr>
          <a:lstStyle/>
          <a:p>
            <a:pPr defTabSz="685800"/>
            <a:r>
              <a:rPr lang="en-CA" sz="1500" dirty="0">
                <a:solidFill>
                  <a:prstClr val="white"/>
                </a:solidFill>
                <a:latin typeface="Segoe UI Light" panose="020B0502040204020203" pitchFamily="34" charset="0"/>
                <a:cs typeface="Segoe UI Light" panose="020B0502040204020203" pitchFamily="34" charset="0"/>
              </a:rPr>
              <a:t>DeveloperMovement.ca</a:t>
            </a:r>
          </a:p>
        </p:txBody>
      </p:sp>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48204" y="4675194"/>
            <a:ext cx="1502765" cy="552782"/>
          </a:xfrm>
          <a:prstGeom prst="rect">
            <a:avLst/>
          </a:prstGeom>
        </p:spPr>
      </p:pic>
    </p:spTree>
    <p:extLst>
      <p:ext uri="{BB962C8B-B14F-4D97-AF65-F5344CB8AC3E}">
        <p14:creationId xmlns:p14="http://schemas.microsoft.com/office/powerpoint/2010/main" val="36827129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969" y="4590718"/>
            <a:ext cx="9150969" cy="552782"/>
          </a:xfrm>
          <a:prstGeom prst="rect">
            <a:avLst/>
          </a:prstGeom>
          <a:solidFill>
            <a:srgbClr val="3E6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 name="TextBox 4"/>
          <p:cNvSpPr txBox="1"/>
          <p:nvPr/>
        </p:nvSpPr>
        <p:spPr>
          <a:xfrm>
            <a:off x="3335111" y="922347"/>
            <a:ext cx="5707396" cy="3416320"/>
          </a:xfrm>
          <a:prstGeom prst="rect">
            <a:avLst/>
          </a:prstGeom>
          <a:noFill/>
        </p:spPr>
        <p:txBody>
          <a:bodyPr wrap="none" rtlCol="0">
            <a:spAutoFit/>
          </a:bodyPr>
          <a:lstStyle/>
          <a:p>
            <a:pPr defTabSz="685800"/>
            <a:r>
              <a:rPr lang="en-CA" sz="3600" dirty="0">
                <a:solidFill>
                  <a:prstClr val="black"/>
                </a:solidFill>
                <a:latin typeface="Segoe UI Light" panose="020B0502040204020203" pitchFamily="34" charset="0"/>
                <a:cs typeface="Segoe UI Light" panose="020B0502040204020203" pitchFamily="34" charset="0"/>
              </a:rPr>
              <a:t>Be first to know about </a:t>
            </a:r>
          </a:p>
          <a:p>
            <a:pPr defTabSz="685800"/>
            <a:r>
              <a:rPr lang="en-CA" sz="3600" dirty="0">
                <a:solidFill>
                  <a:prstClr val="black"/>
                </a:solidFill>
                <a:latin typeface="Segoe UI Light" panose="020B0502040204020203" pitchFamily="34" charset="0"/>
                <a:cs typeface="Segoe UI Light" panose="020B0502040204020203" pitchFamily="34" charset="0"/>
              </a:rPr>
              <a:t>Student programs and tools!</a:t>
            </a:r>
          </a:p>
          <a:p>
            <a:pPr defTabSz="685800"/>
            <a:r>
              <a:rPr lang="en-CA" sz="3600" dirty="0">
                <a:solidFill>
                  <a:prstClr val="black"/>
                </a:solidFill>
                <a:latin typeface="Segoe UI Light" panose="020B0502040204020203" pitchFamily="34" charset="0"/>
                <a:cs typeface="Segoe UI Light" panose="020B0502040204020203" pitchFamily="34" charset="0"/>
              </a:rPr>
              <a:t/>
            </a:r>
            <a:br>
              <a:rPr lang="en-CA" sz="3600" dirty="0">
                <a:solidFill>
                  <a:prstClr val="black"/>
                </a:solidFill>
                <a:latin typeface="Segoe UI Light" panose="020B0502040204020203" pitchFamily="34" charset="0"/>
                <a:cs typeface="Segoe UI Light" panose="020B0502040204020203" pitchFamily="34" charset="0"/>
              </a:rPr>
            </a:br>
            <a:r>
              <a:rPr lang="en-CA" sz="3600" dirty="0">
                <a:solidFill>
                  <a:prstClr val="black"/>
                </a:solidFill>
                <a:latin typeface="Segoe UI Light" panose="020B0502040204020203" pitchFamily="34" charset="0"/>
                <a:cs typeface="Segoe UI Light" panose="020B0502040204020203" pitchFamily="34" charset="0"/>
              </a:rPr>
              <a:t>like us on Facebook</a:t>
            </a:r>
          </a:p>
          <a:p>
            <a:pPr defTabSz="685800"/>
            <a:endParaRPr lang="en-CA" sz="3600" dirty="0">
              <a:solidFill>
                <a:prstClr val="black"/>
              </a:solidFill>
              <a:latin typeface="Segoe UI Light" panose="020B0502040204020203" pitchFamily="34" charset="0"/>
              <a:cs typeface="Segoe UI Light" panose="020B0502040204020203" pitchFamily="34" charset="0"/>
            </a:endParaRPr>
          </a:p>
          <a:p>
            <a:pPr defTabSz="685800"/>
            <a:r>
              <a:rPr lang="en-CA" sz="3600" dirty="0">
                <a:solidFill>
                  <a:prstClr val="black"/>
                </a:solidFill>
                <a:latin typeface="Segoe UI Light" panose="020B0502040204020203" pitchFamily="34" charset="0"/>
                <a:cs typeface="Segoe UI Light" panose="020B0502040204020203" pitchFamily="34" charset="0"/>
              </a:rPr>
              <a:t>fb.com/</a:t>
            </a:r>
            <a:r>
              <a:rPr lang="en-CA" sz="3600" dirty="0" err="1">
                <a:solidFill>
                  <a:prstClr val="black"/>
                </a:solidFill>
                <a:latin typeface="Segoe UI Light" panose="020B0502040204020203" pitchFamily="34" charset="0"/>
                <a:cs typeface="Segoe UI Light" panose="020B0502040204020203" pitchFamily="34" charset="0"/>
              </a:rPr>
              <a:t>MicrosoftStudent</a:t>
            </a:r>
            <a:endParaRPr lang="en-US" sz="3600" dirty="0">
              <a:solidFill>
                <a:prstClr val="black"/>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0" y="4552950"/>
            <a:ext cx="1502765" cy="552782"/>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742" y="922347"/>
            <a:ext cx="2113560" cy="2114550"/>
          </a:xfrm>
          <a:prstGeom prst="rect">
            <a:avLst/>
          </a:prstGeom>
        </p:spPr>
      </p:pic>
    </p:spTree>
    <p:extLst>
      <p:ext uri="{BB962C8B-B14F-4D97-AF65-F5344CB8AC3E}">
        <p14:creationId xmlns:p14="http://schemas.microsoft.com/office/powerpoint/2010/main" val="13404408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97" y="535316"/>
            <a:ext cx="9508347" cy="5972773"/>
          </a:xfrm>
          <a:prstGeom prst="rect">
            <a:avLst/>
          </a:prstGeom>
        </p:spPr>
      </p:pic>
      <p:sp>
        <p:nvSpPr>
          <p:cNvPr id="2" name="Title 1"/>
          <p:cNvSpPr>
            <a:spLocks noGrp="1"/>
          </p:cNvSpPr>
          <p:nvPr>
            <p:ph type="title"/>
          </p:nvPr>
        </p:nvSpPr>
        <p:spPr>
          <a:xfrm>
            <a:off x="-164596" y="671"/>
            <a:ext cx="9508346" cy="743233"/>
          </a:xfrm>
          <a:solidFill>
            <a:srgbClr val="C00000"/>
          </a:solidFill>
        </p:spPr>
        <p:txBody>
          <a:bodyPr/>
          <a:lstStyle/>
          <a:p>
            <a:pPr algn="ctr"/>
            <a:r>
              <a:rPr lang="en-CA" dirty="0" smtClean="0">
                <a:solidFill>
                  <a:schemeClr val="bg1"/>
                </a:solidFill>
              </a:rPr>
              <a:t>Time for the evaluation</a:t>
            </a:r>
            <a:endParaRPr lang="en-US" dirty="0">
              <a:solidFill>
                <a:schemeClr val="bg1"/>
              </a:solidFill>
            </a:endParaRPr>
          </a:p>
        </p:txBody>
      </p:sp>
      <p:sp>
        <p:nvSpPr>
          <p:cNvPr id="6" name="TextBox 5"/>
          <p:cNvSpPr txBox="1"/>
          <p:nvPr/>
        </p:nvSpPr>
        <p:spPr>
          <a:xfrm>
            <a:off x="1303019" y="866966"/>
            <a:ext cx="6890487" cy="623248"/>
          </a:xfrm>
          <a:prstGeom prst="rect">
            <a:avLst/>
          </a:prstGeom>
          <a:noFill/>
        </p:spPr>
        <p:txBody>
          <a:bodyPr wrap="square" lIns="0" tIns="0" rIns="0" bIns="0" rtlCol="0">
            <a:spAutoFit/>
          </a:bodyPr>
          <a:lstStyle/>
          <a:p>
            <a:pPr algn="ctr" defTabSz="685800"/>
            <a:r>
              <a:rPr lang="en-CA" sz="4050" dirty="0" smtClean="0">
                <a:solidFill>
                  <a:srgbClr val="C00000"/>
                </a:solidFill>
                <a:latin typeface="Segoe UI Light" pitchFamily="34" charset="0"/>
              </a:rPr>
              <a:t>&lt;Evaluation URL Here&gt;</a:t>
            </a:r>
            <a:endParaRPr lang="en-CA" sz="4050" dirty="0">
              <a:solidFill>
                <a:srgbClr val="C00000"/>
              </a:solidFill>
              <a:latin typeface="Segoe UI Light" pitchFamily="34" charset="0"/>
            </a:endParaRPr>
          </a:p>
        </p:txBody>
      </p:sp>
    </p:spTree>
    <p:extLst>
      <p:ext uri="{BB962C8B-B14F-4D97-AF65-F5344CB8AC3E}">
        <p14:creationId xmlns:p14="http://schemas.microsoft.com/office/powerpoint/2010/main" val="4064511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Now it's your turn to try it. Pick your lab!</a:t>
            </a:r>
            <a:endParaRPr lang="en-US" dirty="0"/>
          </a:p>
        </p:txBody>
      </p:sp>
      <p:sp>
        <p:nvSpPr>
          <p:cNvPr id="3" name="Text Placeholder 2"/>
          <p:cNvSpPr>
            <a:spLocks noGrp="1"/>
          </p:cNvSpPr>
          <p:nvPr>
            <p:ph type="body" sz="quarter" idx="10"/>
          </p:nvPr>
        </p:nvSpPr>
        <p:spPr>
          <a:xfrm>
            <a:off x="498453" y="1123950"/>
            <a:ext cx="8429946" cy="3262745"/>
          </a:xfrm>
        </p:spPr>
        <p:txBody>
          <a:bodyPr/>
          <a:lstStyle/>
          <a:p>
            <a:r>
              <a:rPr lang="en-CA" dirty="0"/>
              <a:t>Never coded before? </a:t>
            </a:r>
          </a:p>
          <a:p>
            <a:pPr lvl="1"/>
            <a:r>
              <a:rPr lang="en-CA" dirty="0"/>
              <a:t>Try WordPress on Azure (Windows or Mac users)</a:t>
            </a:r>
          </a:p>
          <a:p>
            <a:r>
              <a:rPr lang="en-CA" dirty="0"/>
              <a:t>Done some HTML/CSS? </a:t>
            </a:r>
          </a:p>
          <a:p>
            <a:pPr lvl="1"/>
            <a:r>
              <a:rPr lang="en-CA" dirty="0"/>
              <a:t>Try the ftp and HTML lab (Windows or Mac users)</a:t>
            </a:r>
          </a:p>
          <a:p>
            <a:r>
              <a:rPr lang="en-CA" dirty="0"/>
              <a:t>Love Visual Studio already? </a:t>
            </a:r>
          </a:p>
          <a:p>
            <a:pPr lvl="1"/>
            <a:r>
              <a:rPr lang="en-CA" dirty="0"/>
              <a:t>Try the ASP.NET lab (Windows users)</a:t>
            </a:r>
          </a:p>
          <a:p>
            <a:r>
              <a:rPr lang="en-CA" dirty="0"/>
              <a:t>Do you use Git? Node.js?</a:t>
            </a:r>
          </a:p>
          <a:p>
            <a:pPr lvl="1"/>
            <a:r>
              <a:rPr lang="en-CA" dirty="0"/>
              <a:t>Try the </a:t>
            </a:r>
            <a:r>
              <a:rPr lang="en-CA" dirty="0" err="1"/>
              <a:t>NodeJS</a:t>
            </a:r>
            <a:r>
              <a:rPr lang="en-CA" dirty="0"/>
              <a:t> with Git lab (Windows version or Mac version)</a:t>
            </a:r>
          </a:p>
          <a:p>
            <a:endParaRPr lang="en-US" sz="1400" dirty="0"/>
          </a:p>
        </p:txBody>
      </p:sp>
      <p:sp>
        <p:nvSpPr>
          <p:cNvPr id="4" name="Rectangle 3"/>
          <p:cNvSpPr/>
          <p:nvPr/>
        </p:nvSpPr>
        <p:spPr>
          <a:xfrm>
            <a:off x="1524000" y="4171950"/>
            <a:ext cx="5722400" cy="707886"/>
          </a:xfrm>
          <a:prstGeom prst="rect">
            <a:avLst/>
          </a:prstGeom>
        </p:spPr>
        <p:txBody>
          <a:bodyPr wrap="none">
            <a:spAutoFit/>
          </a:bodyPr>
          <a:lstStyle/>
          <a:p>
            <a:r>
              <a:rPr lang="en-US" sz="4000" dirty="0" smtClean="0">
                <a:solidFill>
                  <a:srgbClr val="FF0000"/>
                </a:solidFill>
                <a:latin typeface="Segoe UI Light" panose="020B0502040204020203" pitchFamily="34" charset="0"/>
                <a:cs typeface="Segoe UI Light" panose="020B0502040204020203" pitchFamily="34" charset="0"/>
                <a:hlinkClick r:id="rId3"/>
              </a:rPr>
              <a:t>aka.ms/</a:t>
            </a:r>
            <a:r>
              <a:rPr lang="en-US" sz="4000" dirty="0" err="1" smtClean="0">
                <a:solidFill>
                  <a:srgbClr val="FF0000"/>
                </a:solidFill>
                <a:latin typeface="Segoe UI Light" panose="020B0502040204020203" pitchFamily="34" charset="0"/>
                <a:cs typeface="Segoe UI Light" panose="020B0502040204020203" pitchFamily="34" charset="0"/>
                <a:hlinkClick r:id="rId3"/>
              </a:rPr>
              <a:t>StudentAzureHOL</a:t>
            </a:r>
            <a:endParaRPr lang="en-US" sz="4000" dirty="0">
              <a:solidFill>
                <a:srgbClr val="FF00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8771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314" y="4324348"/>
            <a:ext cx="8850086" cy="780214"/>
          </a:xfrm>
          <a:prstGeom prst="rect">
            <a:avLst/>
          </a:prstGeom>
          <a:noFill/>
        </p:spPr>
        <p:txBody>
          <a:bodyPr wrap="square" lIns="182880" tIns="146304" rIns="182880" bIns="146304" rtlCol="0">
            <a:spAutoFit/>
          </a:bodyPr>
          <a:lstStyle/>
          <a:p>
            <a:pPr defTabSz="914400">
              <a:lnSpc>
                <a:spcPct val="150000"/>
              </a:lnSpc>
            </a:pPr>
            <a:r>
              <a:rPr lang="en-US" sz="700" dirty="0" smtClean="0">
                <a:solidFill>
                  <a:srgbClr val="FFFFFF">
                    <a:lumMod val="50000"/>
                  </a:srgbClr>
                </a:solidFill>
              </a:rPr>
              <a:t>The </a:t>
            </a:r>
            <a:r>
              <a:rPr lang="en-US" sz="700" dirty="0">
                <a:solidFill>
                  <a:srgbClr val="FFFFFF">
                    <a:lumMod val="50000"/>
                  </a:srgbClr>
                </a:solidFill>
              </a:rPr>
              <a:t>information herein is for informational purposes only and represents the current view of Microsoft Corporation as of the date of this presentation.  Because Microsoft must respond to changing market </a:t>
            </a:r>
            <a:r>
              <a:rPr lang="en-US" sz="700" dirty="0" smtClean="0">
                <a:solidFill>
                  <a:srgbClr val="FFFFFF">
                    <a:lumMod val="50000"/>
                  </a:srgbClr>
                </a:solidFill>
              </a:rPr>
              <a:t>conditions, it </a:t>
            </a:r>
            <a:r>
              <a:rPr lang="en-US" sz="700" dirty="0">
                <a:solidFill>
                  <a:srgbClr val="FFFFFF">
                    <a:lumMod val="50000"/>
                  </a:srgbClr>
                </a:solidFill>
              </a:rPr>
              <a:t>should not be interpreted to be a commitment on the part of Microsoft, and Microsoft cannot guarantee the accuracy of any information provided after the date of this presentation. </a:t>
            </a:r>
            <a:endParaRPr lang="en-US" sz="700" dirty="0" smtClean="0">
              <a:solidFill>
                <a:srgbClr val="FFFFFF">
                  <a:lumMod val="50000"/>
                </a:srgbClr>
              </a:solidFill>
            </a:endParaRPr>
          </a:p>
          <a:p>
            <a:pPr defTabSz="914400">
              <a:lnSpc>
                <a:spcPct val="150000"/>
              </a:lnSpc>
            </a:pPr>
            <a:r>
              <a:rPr lang="en-US" sz="700" dirty="0" smtClean="0">
                <a:solidFill>
                  <a:srgbClr val="FFFFFF">
                    <a:lumMod val="50000"/>
                  </a:srgbClr>
                </a:solidFill>
              </a:rPr>
              <a:t>MICROSOFT MAKES NO WARRANTIES, EXPRESS, IMPLIED OR STATUTORY, AS TO THE INFORMATION IN THIS PRESENTATION.</a:t>
            </a:r>
            <a:endParaRPr lang="en-US" sz="700" dirty="0">
              <a:solidFill>
                <a:srgbClr val="FFFFFF">
                  <a:lumMod val="50000"/>
                </a:srgbClr>
              </a:solidFill>
            </a:endParaRPr>
          </a:p>
        </p:txBody>
      </p:sp>
      <p:sp>
        <p:nvSpPr>
          <p:cNvPr id="4" name="TextBox 3"/>
          <p:cNvSpPr txBox="1"/>
          <p:nvPr/>
        </p:nvSpPr>
        <p:spPr>
          <a:xfrm>
            <a:off x="65314" y="4095750"/>
            <a:ext cx="8915400" cy="418576"/>
          </a:xfrm>
          <a:prstGeom prst="rect">
            <a:avLst/>
          </a:prstGeom>
          <a:noFill/>
        </p:spPr>
        <p:txBody>
          <a:bodyPr wrap="square" lIns="182880" tIns="146304" rIns="182880" bIns="146304" rtlCol="0">
            <a:spAutoFit/>
          </a:bodyPr>
          <a:lstStyle/>
          <a:p>
            <a:pPr defTabSz="914400">
              <a:spcAft>
                <a:spcPts val="600"/>
              </a:spcAft>
            </a:pPr>
            <a:r>
              <a:rPr lang="en-US" sz="800" dirty="0">
                <a:solidFill>
                  <a:srgbClr val="FFFFFF">
                    <a:lumMod val="50000"/>
                  </a:srgbClr>
                </a:solidFill>
              </a:rPr>
              <a:t>© 2013 Microsoft Corporation. All rights reserved. Microsoft, Windows, and other product names are or may be registered trademarks and/or trademarks in the U.S. and/or other countries</a:t>
            </a:r>
            <a:r>
              <a:rPr lang="en-US" sz="800" dirty="0" smtClean="0">
                <a:solidFill>
                  <a:srgbClr val="FFFFFF">
                    <a:lumMod val="50000"/>
                  </a:srgbClr>
                </a:solidFill>
              </a:rPr>
              <a:t>.</a:t>
            </a:r>
            <a:endParaRPr lang="en-US" sz="800" dirty="0">
              <a:solidFill>
                <a:srgbClr val="FFFFFF">
                  <a:lumMod val="50000"/>
                </a:srgb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3399202"/>
            <a:ext cx="2470488" cy="696548"/>
          </a:xfrm>
          <a:prstGeom prst="rect">
            <a:avLst/>
          </a:prstGeom>
        </p:spPr>
      </p:pic>
    </p:spTree>
    <p:extLst>
      <p:ext uri="{BB962C8B-B14F-4D97-AF65-F5344CB8AC3E}">
        <p14:creationId xmlns:p14="http://schemas.microsoft.com/office/powerpoint/2010/main" val="827935208"/>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742950"/>
            <a:ext cx="8839200" cy="1752600"/>
          </a:xfrm>
          <a:prstGeom prst="rect">
            <a:avLst/>
          </a:prstGeom>
          <a:solidFill>
            <a:srgbClr val="98D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800" dirty="0" smtClean="0">
                <a:latin typeface="Segoe UI Light" panose="020B0502040204020203" pitchFamily="34" charset="0"/>
                <a:cs typeface="Segoe UI Light" panose="020B0502040204020203" pitchFamily="34" charset="0"/>
              </a:rPr>
              <a:t>What Can the Cloud Do For Me?</a:t>
            </a:r>
            <a:endParaRPr lang="en-CA" sz="4800" dirty="0">
              <a:latin typeface="Segoe UI Light" panose="020B0502040204020203" pitchFamily="34" charset="0"/>
              <a:cs typeface="Segoe UI Light" panose="020B0502040204020203" pitchFamily="34" charset="0"/>
            </a:endParaRPr>
          </a:p>
        </p:txBody>
      </p:sp>
      <p:sp>
        <p:nvSpPr>
          <p:cNvPr id="3" name="Subtitle 3"/>
          <p:cNvSpPr txBox="1">
            <a:spLocks/>
          </p:cNvSpPr>
          <p:nvPr/>
        </p:nvSpPr>
        <p:spPr>
          <a:xfrm>
            <a:off x="6248400" y="2495550"/>
            <a:ext cx="2667001" cy="924757"/>
          </a:xfrm>
          <a:prstGeom prst="rect">
            <a:avLst/>
          </a:prstGeom>
        </p:spPr>
        <p:txBody>
          <a:bodyPr>
            <a:noAutofit/>
          </a:bodyPr>
          <a:lst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800" dirty="0" smtClean="0">
                <a:solidFill>
                  <a:srgbClr val="2C75A2"/>
                </a:solidFill>
                <a:latin typeface="Segoe UI" panose="020B0502040204020203" pitchFamily="34" charset="0"/>
                <a:cs typeface="Segoe UI" panose="020B0502040204020203" pitchFamily="34" charset="0"/>
              </a:rPr>
              <a:t>&lt;Name&gt; | &lt;Title&gt;</a:t>
            </a:r>
          </a:p>
          <a:p>
            <a:pPr marL="0" indent="0" algn="ctr">
              <a:buNone/>
            </a:pPr>
            <a:r>
              <a:rPr lang="en-CA" sz="1800" dirty="0" smtClean="0">
                <a:solidFill>
                  <a:srgbClr val="2C75A2"/>
                </a:solidFill>
                <a:latin typeface="Segoe UI" panose="020B0502040204020203" pitchFamily="34" charset="0"/>
                <a:cs typeface="Segoe UI" panose="020B0502040204020203" pitchFamily="34" charset="0"/>
              </a:rPr>
              <a:t>&lt;Contact Info&gt;</a:t>
            </a:r>
          </a:p>
        </p:txBody>
      </p:sp>
    </p:spTree>
    <p:extLst>
      <p:ext uri="{BB962C8B-B14F-4D97-AF65-F5344CB8AC3E}">
        <p14:creationId xmlns:p14="http://schemas.microsoft.com/office/powerpoint/2010/main" val="11807101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p:cNvSpPr>
            <a:spLocks noGrp="1"/>
          </p:cNvSpPr>
          <p:nvPr>
            <p:ph sz="quarter" idx="10"/>
          </p:nvPr>
        </p:nvSpPr>
        <p:spPr>
          <a:xfrm>
            <a:off x="432017" y="457201"/>
            <a:ext cx="8239673" cy="4306715"/>
          </a:xfrm>
        </p:spPr>
        <p:txBody>
          <a:bodyPr>
            <a:normAutofit/>
          </a:bodyPr>
          <a:lstStyle/>
          <a:p>
            <a:pPr>
              <a:spcBef>
                <a:spcPts val="1349"/>
              </a:spcBef>
            </a:pPr>
            <a:r>
              <a:rPr lang="en-US" sz="3600" dirty="0">
                <a:solidFill>
                  <a:schemeClr val="tx1"/>
                </a:solidFill>
              </a:rPr>
              <a:t>Why the cloud?</a:t>
            </a:r>
          </a:p>
          <a:p>
            <a:endParaRPr lang="en-US" sz="2400" dirty="0">
              <a:solidFill>
                <a:schemeClr val="bg1"/>
              </a:solidFill>
            </a:endParaRPr>
          </a:p>
        </p:txBody>
      </p:sp>
      <p:grpSp>
        <p:nvGrpSpPr>
          <p:cNvPr id="4" name="Group 3"/>
          <p:cNvGrpSpPr/>
          <p:nvPr/>
        </p:nvGrpSpPr>
        <p:grpSpPr>
          <a:xfrm>
            <a:off x="6205882" y="1767949"/>
            <a:ext cx="2185592" cy="2223131"/>
            <a:chOff x="7652192" y="2125663"/>
            <a:chExt cx="3636514" cy="3636485"/>
          </a:xfrm>
        </p:grpSpPr>
        <p:sp>
          <p:nvSpPr>
            <p:cNvPr id="5" name="Rectangle 4"/>
            <p:cNvSpPr/>
            <p:nvPr/>
          </p:nvSpPr>
          <p:spPr bwMode="auto">
            <a:xfrm>
              <a:off x="7724433" y="2125663"/>
              <a:ext cx="3564273" cy="3636485"/>
            </a:xfrm>
            <a:prstGeom prst="rect">
              <a:avLst/>
            </a:prstGeom>
            <a:solidFill>
              <a:srgbClr val="442359"/>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01643" rIns="0" bIns="34964" numCol="1" rtlCol="0" anchor="t" anchorCtr="0" compatLnSpc="1">
              <a:prstTxWarp prst="textNoShape">
                <a:avLst/>
              </a:prstTxWarp>
            </a:bodyPr>
            <a:lstStyle/>
            <a:p>
              <a:pPr algn="ctr" defTabSz="699010" fontAlgn="base">
                <a:spcBef>
                  <a:spcPct val="0"/>
                </a:spcBef>
                <a:spcAft>
                  <a:spcPct val="0"/>
                </a:spcAft>
              </a:pPr>
              <a:endParaRPr lang="en-US" sz="2352" dirty="0">
                <a:gradFill>
                  <a:gsLst>
                    <a:gs pos="0">
                      <a:srgbClr val="FFFFFF"/>
                    </a:gs>
                    <a:gs pos="100000">
                      <a:srgbClr val="FFFFFF"/>
                    </a:gs>
                  </a:gsLst>
                  <a:lin ang="5400000" scaled="0"/>
                </a:gradFill>
                <a:latin typeface="Segoe UI Light"/>
              </a:endParaRPr>
            </a:p>
          </p:txBody>
        </p:sp>
        <p:sp>
          <p:nvSpPr>
            <p:cNvPr id="6" name="Rectangle 5"/>
            <p:cNvSpPr/>
            <p:nvPr/>
          </p:nvSpPr>
          <p:spPr>
            <a:xfrm>
              <a:off x="7652192" y="2218263"/>
              <a:ext cx="3382505" cy="965146"/>
            </a:xfrm>
            <a:prstGeom prst="rect">
              <a:avLst/>
            </a:prstGeom>
          </p:spPr>
          <p:txBody>
            <a:bodyPr wrap="none">
              <a:spAutoFit/>
            </a:bodyPr>
            <a:lstStyle/>
            <a:p>
              <a:pPr algn="ctr" defTabSz="699010" fontAlgn="base">
                <a:spcBef>
                  <a:spcPct val="0"/>
                </a:spcBef>
                <a:spcAft>
                  <a:spcPct val="0"/>
                </a:spcAft>
              </a:pPr>
              <a:r>
                <a:rPr lang="en-US" sz="3234"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0168957" y="4082427"/>
              <a:ext cx="853523" cy="1471371"/>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67214" tIns="33607" rIns="67214" bIns="33607" numCol="1" anchor="t" anchorCtr="0" compatLnSpc="1">
              <a:prstTxWarp prst="textNoShape">
                <a:avLst/>
              </a:prstTxWarp>
            </a:bodyPr>
            <a:lstStyle/>
            <a:p>
              <a:pPr defTabSz="685394"/>
              <a:endParaRPr lang="en-US" sz="1323">
                <a:solidFill>
                  <a:srgbClr val="505050"/>
                </a:solidFill>
              </a:endParaRPr>
            </a:p>
          </p:txBody>
        </p:sp>
      </p:grpSp>
      <p:grpSp>
        <p:nvGrpSpPr>
          <p:cNvPr id="8" name="Group 7"/>
          <p:cNvGrpSpPr/>
          <p:nvPr/>
        </p:nvGrpSpPr>
        <p:grpSpPr>
          <a:xfrm>
            <a:off x="3476082" y="1765038"/>
            <a:ext cx="2214918" cy="2226043"/>
            <a:chOff x="3964438" y="2125663"/>
            <a:chExt cx="3618311" cy="3636485"/>
          </a:xfrm>
        </p:grpSpPr>
        <p:sp>
          <p:nvSpPr>
            <p:cNvPr id="9" name="Rectangle 8"/>
            <p:cNvSpPr/>
            <p:nvPr/>
          </p:nvSpPr>
          <p:spPr bwMode="auto">
            <a:xfrm>
              <a:off x="4018476" y="2125663"/>
              <a:ext cx="3564273" cy="3636485"/>
            </a:xfrm>
            <a:prstGeom prst="rect">
              <a:avLst/>
            </a:prstGeom>
            <a:solidFill>
              <a:srgbClr val="68217A"/>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01643" rIns="0" bIns="34964" numCol="1" rtlCol="0" anchor="t" anchorCtr="0" compatLnSpc="1">
              <a:prstTxWarp prst="textNoShape">
                <a:avLst/>
              </a:prstTxWarp>
            </a:bodyPr>
            <a:lstStyle/>
            <a:p>
              <a:pPr algn="ctr" defTabSz="699010" fontAlgn="base">
                <a:spcBef>
                  <a:spcPct val="0"/>
                </a:spcBef>
                <a:spcAft>
                  <a:spcPct val="0"/>
                </a:spcAft>
              </a:pPr>
              <a:endParaRPr lang="en-US" sz="2352" dirty="0">
                <a:gradFill>
                  <a:gsLst>
                    <a:gs pos="0">
                      <a:srgbClr val="FFFFFF"/>
                    </a:gs>
                    <a:gs pos="100000">
                      <a:srgbClr val="FFFFFF"/>
                    </a:gs>
                  </a:gsLst>
                  <a:lin ang="5400000" scaled="0"/>
                </a:gradFill>
                <a:latin typeface="Segoe UI Light"/>
              </a:endParaRPr>
            </a:p>
          </p:txBody>
        </p:sp>
        <p:sp>
          <p:nvSpPr>
            <p:cNvPr id="10" name="Rectangle 9"/>
            <p:cNvSpPr/>
            <p:nvPr/>
          </p:nvSpPr>
          <p:spPr>
            <a:xfrm>
              <a:off x="3964438" y="2218263"/>
              <a:ext cx="1757661" cy="963884"/>
            </a:xfrm>
            <a:prstGeom prst="rect">
              <a:avLst/>
            </a:prstGeom>
          </p:spPr>
          <p:txBody>
            <a:bodyPr wrap="none">
              <a:spAutoFit/>
            </a:bodyPr>
            <a:lstStyle/>
            <a:p>
              <a:pPr algn="ctr" defTabSz="699010" fontAlgn="base">
                <a:spcBef>
                  <a:spcPct val="0"/>
                </a:spcBef>
                <a:spcAft>
                  <a:spcPct val="0"/>
                </a:spcAft>
              </a:pPr>
              <a:r>
                <a:rPr lang="en-US" sz="3234"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5868362" y="4039186"/>
              <a:ext cx="1459737" cy="1479887"/>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67214" tIns="33607" rIns="67214" bIns="33607" numCol="1" anchor="t" anchorCtr="0" compatLnSpc="1">
                <a:prstTxWarp prst="textNoShape">
                  <a:avLst/>
                </a:prstTxWarp>
              </a:bodyPr>
              <a:lstStyle/>
              <a:p>
                <a:pPr defTabSz="685394"/>
                <a:endParaRPr lang="en-US" sz="1323">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67214" tIns="33607" rIns="67214" bIns="33607" numCol="1" anchor="t" anchorCtr="0" compatLnSpc="1">
                <a:prstTxWarp prst="textNoShape">
                  <a:avLst/>
                </a:prstTxWarp>
              </a:bodyPr>
              <a:lstStyle/>
              <a:p>
                <a:pPr defTabSz="685394"/>
                <a:endParaRPr lang="en-US" sz="1323">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67214" tIns="33607" rIns="67214" bIns="33607" numCol="1" anchor="t" anchorCtr="0" compatLnSpc="1">
                <a:prstTxWarp prst="textNoShape">
                  <a:avLst/>
                </a:prstTxWarp>
              </a:bodyPr>
              <a:lstStyle/>
              <a:p>
                <a:pPr defTabSz="685394"/>
                <a:endParaRPr lang="en-US" sz="1323">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67214" tIns="33607" rIns="67214" bIns="33607" numCol="1" anchor="t" anchorCtr="0" compatLnSpc="1">
                <a:prstTxWarp prst="textNoShape">
                  <a:avLst/>
                </a:prstTxWarp>
              </a:bodyPr>
              <a:lstStyle/>
              <a:p>
                <a:pPr defTabSz="685394"/>
                <a:endParaRPr lang="en-US" sz="1323">
                  <a:solidFill>
                    <a:srgbClr val="505050"/>
                  </a:solidFill>
                </a:endParaRPr>
              </a:p>
            </p:txBody>
          </p:sp>
        </p:grpSp>
      </p:grpSp>
      <p:grpSp>
        <p:nvGrpSpPr>
          <p:cNvPr id="16" name="Group 15"/>
          <p:cNvGrpSpPr/>
          <p:nvPr/>
        </p:nvGrpSpPr>
        <p:grpSpPr>
          <a:xfrm>
            <a:off x="713760" y="1765038"/>
            <a:ext cx="2231698" cy="2226043"/>
            <a:chOff x="231070" y="2125663"/>
            <a:chExt cx="3645723" cy="3636485"/>
          </a:xfrm>
        </p:grpSpPr>
        <p:sp>
          <p:nvSpPr>
            <p:cNvPr id="17" name="Rectangle 16"/>
            <p:cNvSpPr/>
            <p:nvPr/>
          </p:nvSpPr>
          <p:spPr bwMode="auto">
            <a:xfrm>
              <a:off x="312520" y="2125663"/>
              <a:ext cx="3564273" cy="3636485"/>
            </a:xfrm>
            <a:prstGeom prst="rect">
              <a:avLst/>
            </a:prstGeom>
            <a:solidFill>
              <a:srgbClr val="9B4F9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01643" rIns="0" bIns="34964" numCol="1" rtlCol="0" anchor="t" anchorCtr="0" compatLnSpc="1">
              <a:prstTxWarp prst="textNoShape">
                <a:avLst/>
              </a:prstTxWarp>
            </a:bodyPr>
            <a:lstStyle/>
            <a:p>
              <a:pPr algn="ctr" defTabSz="699010" fontAlgn="base">
                <a:spcBef>
                  <a:spcPct val="0"/>
                </a:spcBef>
                <a:spcAft>
                  <a:spcPct val="0"/>
                </a:spcAft>
              </a:pPr>
              <a:endParaRPr lang="en-US" sz="2352" dirty="0">
                <a:gradFill>
                  <a:gsLst>
                    <a:gs pos="0">
                      <a:srgbClr val="FFFFFF"/>
                    </a:gs>
                    <a:gs pos="100000">
                      <a:srgbClr val="FFFFFF"/>
                    </a:gs>
                  </a:gsLst>
                  <a:lin ang="5400000" scaled="0"/>
                </a:gradFill>
                <a:latin typeface="Segoe UI Light"/>
              </a:endParaRPr>
            </a:p>
          </p:txBody>
        </p:sp>
        <p:sp>
          <p:nvSpPr>
            <p:cNvPr id="18" name="Rectangle 17"/>
            <p:cNvSpPr/>
            <p:nvPr/>
          </p:nvSpPr>
          <p:spPr>
            <a:xfrm>
              <a:off x="231070" y="2218263"/>
              <a:ext cx="2084994" cy="963884"/>
            </a:xfrm>
            <a:prstGeom prst="rect">
              <a:avLst/>
            </a:prstGeom>
          </p:spPr>
          <p:txBody>
            <a:bodyPr wrap="none">
              <a:spAutoFit/>
            </a:bodyPr>
            <a:lstStyle/>
            <a:p>
              <a:pPr algn="ctr" defTabSz="699010" fontAlgn="base">
                <a:spcBef>
                  <a:spcPct val="0"/>
                </a:spcBef>
                <a:spcAft>
                  <a:spcPct val="0"/>
                </a:spcAft>
              </a:pPr>
              <a:r>
                <a:rPr lang="en-US" sz="3234"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2149580" y="3940754"/>
              <a:ext cx="1472563" cy="15783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60500" tIns="30250" rIns="60500" bIns="30250" numCol="1" anchor="t" anchorCtr="0" compatLnSpc="1">
              <a:prstTxWarp prst="textNoShape">
                <a:avLst/>
              </a:prstTxWarp>
            </a:bodyPr>
            <a:lstStyle/>
            <a:p>
              <a:pPr defTabSz="685394"/>
              <a:endParaRPr lang="en-US" sz="1176">
                <a:solidFill>
                  <a:srgbClr val="505050"/>
                </a:solidFill>
              </a:endParaRPr>
            </a:p>
          </p:txBody>
        </p:sp>
      </p:grpSp>
    </p:spTree>
    <p:extLst>
      <p:ext uri="{BB962C8B-B14F-4D97-AF65-F5344CB8AC3E}">
        <p14:creationId xmlns:p14="http://schemas.microsoft.com/office/powerpoint/2010/main" val="1765099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519792" y="312554"/>
            <a:ext cx="7938407" cy="1649596"/>
          </a:xfrm>
          <a:prstGeom prst="rect">
            <a:avLst/>
          </a:prstGeom>
        </p:spPr>
        <p:txBody>
          <a:bodyPr vert="horz" lIns="68580" tIns="34290" rIns="68580" bIns="34290" rtlCol="0" anchor="t" anchorCtr="0">
            <a:noAutofit/>
          </a:bodyPr>
          <a:lstStyle>
            <a:lvl1pPr algn="l" defTabSz="457200" rtl="0" eaLnBrk="1" latinLnBrk="0" hangingPunct="1">
              <a:lnSpc>
                <a:spcPct val="80000"/>
              </a:lnSpc>
              <a:spcBef>
                <a:spcPct val="0"/>
              </a:spcBef>
              <a:buNone/>
              <a:defRPr sz="7200" b="0" kern="1200" cap="none" baseline="0">
                <a:solidFill>
                  <a:schemeClr val="bg1"/>
                </a:solidFill>
                <a:latin typeface="Segoe Light"/>
                <a:ea typeface="Segoe UI" pitchFamily="34" charset="0"/>
                <a:cs typeface="Segoe Light"/>
              </a:defRPr>
            </a:lvl1pPr>
          </a:lstStyle>
          <a:p>
            <a:r>
              <a:rPr lang="en-CA" sz="4400" dirty="0" smtClean="0">
                <a:latin typeface="Segoe UI Light" panose="020B0502040204020203" pitchFamily="34" charset="0"/>
                <a:cs typeface="Segoe UI Light" panose="020B0502040204020203" pitchFamily="34" charset="0"/>
              </a:rPr>
              <a:t>For example: How </a:t>
            </a:r>
            <a:r>
              <a:rPr lang="en-CA" sz="4400" dirty="0">
                <a:latin typeface="Segoe UI Light" panose="020B0502040204020203" pitchFamily="34" charset="0"/>
                <a:cs typeface="Segoe UI Light" panose="020B0502040204020203" pitchFamily="34" charset="0"/>
              </a:rPr>
              <a:t>many servers would you need to host the website for the Olympics?</a:t>
            </a:r>
            <a:endParaRPr lang="en-US" sz="4400" dirty="0">
              <a:latin typeface="Segoe UI Light" panose="020B0502040204020203" pitchFamily="34" charset="0"/>
              <a:cs typeface="Segoe UI Light" panose="020B0502040204020203" pitchFamily="34" charset="0"/>
            </a:endParaRPr>
          </a:p>
        </p:txBody>
      </p: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76600" y="1657350"/>
            <a:ext cx="4690730" cy="3317714"/>
          </a:xfrm>
          <a:prstGeom prst="rect">
            <a:avLst/>
          </a:prstGeom>
        </p:spPr>
      </p:pic>
    </p:spTree>
    <p:extLst>
      <p:ext uri="{BB962C8B-B14F-4D97-AF65-F5344CB8AC3E}">
        <p14:creationId xmlns:p14="http://schemas.microsoft.com/office/powerpoint/2010/main" val="1205730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Microsoft_Internal_Group_template_16-9_WHITE_Blue_accents">
  <a:themeElements>
    <a:clrScheme name="Custom 6">
      <a:dk1>
        <a:srgbClr val="505050"/>
      </a:dk1>
      <a:lt1>
        <a:srgbClr val="FFFFFF"/>
      </a:lt1>
      <a:dk2>
        <a:srgbClr val="002050"/>
      </a:dk2>
      <a:lt2>
        <a:srgbClr val="00BCF2"/>
      </a:lt2>
      <a:accent1>
        <a:srgbClr val="0072C6"/>
      </a:accent1>
      <a:accent2>
        <a:srgbClr val="E81123"/>
      </a:accent2>
      <a:accent3>
        <a:srgbClr val="002050"/>
      </a:accent3>
      <a:accent4>
        <a:srgbClr val="B4009E"/>
      </a:accent4>
      <a:accent5>
        <a:srgbClr val="4668C5"/>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1_Microsoft_Internal_Group_template_16-9_WHITE_Blue_accents">
  <a:themeElements>
    <a:clrScheme name="Custom 6">
      <a:dk1>
        <a:srgbClr val="505050"/>
      </a:dk1>
      <a:lt1>
        <a:srgbClr val="FFFFFF"/>
      </a:lt1>
      <a:dk2>
        <a:srgbClr val="002050"/>
      </a:dk2>
      <a:lt2>
        <a:srgbClr val="00BCF2"/>
      </a:lt2>
      <a:accent1>
        <a:srgbClr val="0072C6"/>
      </a:accent1>
      <a:accent2>
        <a:srgbClr val="E81123"/>
      </a:accent2>
      <a:accent3>
        <a:srgbClr val="002050"/>
      </a:accent3>
      <a:accent4>
        <a:srgbClr val="B4009E"/>
      </a:accent4>
      <a:accent5>
        <a:srgbClr val="4668C5"/>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Internal Group_Blue_16x9_2012-08-18">
  <a:themeElements>
    <a:clrScheme name="Custom 6">
      <a:dk1>
        <a:srgbClr val="505050"/>
      </a:dk1>
      <a:lt1>
        <a:srgbClr val="FFFFFF"/>
      </a:lt1>
      <a:dk2>
        <a:srgbClr val="002050"/>
      </a:dk2>
      <a:lt2>
        <a:srgbClr val="00BCF2"/>
      </a:lt2>
      <a:accent1>
        <a:srgbClr val="0072C6"/>
      </a:accent1>
      <a:accent2>
        <a:srgbClr val="E81123"/>
      </a:accent2>
      <a:accent3>
        <a:srgbClr val="002050"/>
      </a:accent3>
      <a:accent4>
        <a:srgbClr val="B4009E"/>
      </a:accent4>
      <a:accent5>
        <a:srgbClr val="4668C5"/>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DPE_Blue_PowerPoint_msp_v4">
  <a:themeElements>
    <a:clrScheme name="Microsoft">
      <a:dk1>
        <a:sysClr val="windowText" lastClr="000000"/>
      </a:dk1>
      <a:lt1>
        <a:sysClr val="window" lastClr="FFFFFF"/>
      </a:lt1>
      <a:dk2>
        <a:srgbClr val="000000"/>
      </a:dk2>
      <a:lt2>
        <a:srgbClr val="FFFFFF"/>
      </a:lt2>
      <a:accent1>
        <a:srgbClr val="FFB900"/>
      </a:accent1>
      <a:accent2>
        <a:srgbClr val="FF8C00"/>
      </a:accent2>
      <a:accent3>
        <a:srgbClr val="EB3C00"/>
      </a:accent3>
      <a:accent4>
        <a:srgbClr val="6DC2E9"/>
      </a:accent4>
      <a:accent5>
        <a:srgbClr val="00BCF2"/>
      </a:accent5>
      <a:accent6>
        <a:srgbClr val="0072C6"/>
      </a:accent6>
      <a:hlink>
        <a:srgbClr val="4C4C4C"/>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rmAutofit/>
      </a:bodyPr>
      <a:lstStyle>
        <a:defPPr>
          <a:defRPr dirty="0" smtClean="0"/>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3C17C07B045B4C8DF66915F418DAAB" ma:contentTypeVersion="5" ma:contentTypeDescription="Create a new document." ma:contentTypeScope="" ma:versionID="3a44ab9bb00f44afac9a49b113a700ff">
  <xsd:schema xmlns:xsd="http://www.w3.org/2001/XMLSchema" xmlns:xs="http://www.w3.org/2001/XMLSchema" xmlns:p="http://schemas.microsoft.com/office/2006/metadata/properties" xmlns:ns1="http://schemas.microsoft.com/sharepoint/v3" xmlns:ns2="9c3d5f81-e424-4143-b9e5-c8178438a162" xmlns:ns3="d173c6d1-97a5-4521-846b-67d7d1d42956" targetNamespace="http://schemas.microsoft.com/office/2006/metadata/properties" ma:root="true" ma:fieldsID="e0d9a8330977474802210cb6ffa29294" ns1:_="" ns2:_="" ns3:_="">
    <xsd:import namespace="http://schemas.microsoft.com/sharepoint/v3"/>
    <xsd:import namespace="9c3d5f81-e424-4143-b9e5-c8178438a162"/>
    <xsd:import namespace="d173c6d1-97a5-4521-846b-67d7d1d42956"/>
    <xsd:element name="properties">
      <xsd:complexType>
        <xsd:sequence>
          <xsd:element name="documentManagement">
            <xsd:complexType>
              <xsd:all>
                <xsd:element ref="ns1:PublishingStartDate" minOccurs="0"/>
                <xsd:element ref="ns1:PublishingExpirationDate" minOccurs="0"/>
                <xsd:element ref="ns2:Focus" minOccurs="0"/>
                <xsd:element ref="ns2:Audience1" minOccurs="0"/>
                <xsd:element ref="ns3:Role" minOccurs="0"/>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c3d5f81-e424-4143-b9e5-c8178438a162" elementFormDefault="qualified">
    <xsd:import namespace="http://schemas.microsoft.com/office/2006/documentManagement/types"/>
    <xsd:import namespace="http://schemas.microsoft.com/office/infopath/2007/PartnerControls"/>
    <xsd:element name="Focus" ma:index="10" nillable="true" ma:displayName="Technology" ma:list="{93ad61db-9a34-4037-b37c-99c87e8a8565}" ma:internalName="Focus" ma:showField="Title" ma:web="9c3d5f81-e424-4143-b9e5-c8178438a162">
      <xsd:complexType>
        <xsd:complexContent>
          <xsd:extension base="dms:MultiChoiceLookup">
            <xsd:sequence>
              <xsd:element name="Value" type="dms:Lookup" maxOccurs="unbounded" minOccurs="0" nillable="true"/>
            </xsd:sequence>
          </xsd:extension>
        </xsd:complexContent>
      </xsd:complexType>
    </xsd:element>
    <xsd:element name="Audience1" ma:index="11" nillable="true" ma:displayName="Audience" ma:list="{ec6bdb92-5731-4f88-bd68-2f4092af18bf}" ma:internalName="Audience1" ma:showField="Title" ma:web="9c3d5f81-e424-4143-b9e5-c8178438a162">
      <xsd:simpleType>
        <xsd:restriction base="dms:Lookup"/>
      </xsd:simpleType>
    </xsd:element>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173c6d1-97a5-4521-846b-67d7d1d42956" elementFormDefault="qualified">
    <xsd:import namespace="http://schemas.microsoft.com/office/2006/documentManagement/types"/>
    <xsd:import namespace="http://schemas.microsoft.com/office/infopath/2007/PartnerControls"/>
    <xsd:element name="Role" ma:index="12" nillable="true" ma:displayName="Role" ma:list="{4b56a5c8-6737-4a49-b723-b8faf774055a}" ma:internalName="Role"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Role xmlns="d173c6d1-97a5-4521-846b-67d7d1d42956">11</Role>
    <PublishingExpirationDate xmlns="http://schemas.microsoft.com/sharepoint/v3" xsi:nil="true"/>
    <PublishingStartDate xmlns="http://schemas.microsoft.com/sharepoint/v3" xsi:nil="true"/>
    <Focus xmlns="9c3d5f81-e424-4143-b9e5-c8178438a162"/>
    <Audience1 xmlns="9c3d5f81-e424-4143-b9e5-c8178438a162">1</Audience1>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3270EF-BC03-4DAC-B3A0-4347EFC1AF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c3d5f81-e424-4143-b9e5-c8178438a162"/>
    <ds:schemaRef ds:uri="d173c6d1-97a5-4521-846b-67d7d1d429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3B14FD5-54A2-4427-AEA5-77EA2C9C8140}">
  <ds:schemaRefs>
    <ds:schemaRef ds:uri="http://schemas.microsoft.com/office/2006/metadata/properties"/>
    <ds:schemaRef ds:uri="http://purl.org/dc/terms/"/>
    <ds:schemaRef ds:uri="http://schemas.microsoft.com/office/infopath/2007/PartnerControls"/>
    <ds:schemaRef ds:uri="http://schemas.microsoft.com/office/2006/documentManagement/types"/>
    <ds:schemaRef ds:uri="http://schemas.openxmlformats.org/package/2006/metadata/core-properties"/>
    <ds:schemaRef ds:uri="http://www.w3.org/XML/1998/namespace"/>
    <ds:schemaRef ds:uri="d173c6d1-97a5-4521-846b-67d7d1d42956"/>
    <ds:schemaRef ds:uri="http://purl.org/dc/elements/1.1/"/>
    <ds:schemaRef ds:uri="9c3d5f81-e424-4143-b9e5-c8178438a162"/>
    <ds:schemaRef ds:uri="http://schemas.microsoft.com/sharepoint/v3"/>
    <ds:schemaRef ds:uri="http://purl.org/dc/dcmitype/"/>
  </ds:schemaRefs>
</ds:datastoreItem>
</file>

<file path=customXml/itemProps3.xml><?xml version="1.0" encoding="utf-8"?>
<ds:datastoreItem xmlns:ds="http://schemas.openxmlformats.org/officeDocument/2006/customXml" ds:itemID="{E670B291-BDAF-4684-90E6-E4191BB6611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395</TotalTime>
  <Words>4274</Words>
  <Application>Microsoft Office PowerPoint</Application>
  <PresentationFormat>On-screen Show (16:9)</PresentationFormat>
  <Paragraphs>499</Paragraphs>
  <Slides>77</Slides>
  <Notes>26</Notes>
  <HiddenSlides>16</HiddenSlides>
  <MMClips>0</MMClips>
  <ScaleCrop>false</ScaleCrop>
  <HeadingPairs>
    <vt:vector size="6" baseType="variant">
      <vt:variant>
        <vt:lpstr>Fonts Used</vt:lpstr>
      </vt:variant>
      <vt:variant>
        <vt:i4>14</vt:i4>
      </vt:variant>
      <vt:variant>
        <vt:lpstr>Theme</vt:lpstr>
      </vt:variant>
      <vt:variant>
        <vt:i4>11</vt:i4>
      </vt:variant>
      <vt:variant>
        <vt:lpstr>Slide Titles</vt:lpstr>
      </vt:variant>
      <vt:variant>
        <vt:i4>77</vt:i4>
      </vt:variant>
    </vt:vector>
  </HeadingPairs>
  <TitlesOfParts>
    <vt:vector size="102" baseType="lpstr">
      <vt:lpstr>メイリオ</vt:lpstr>
      <vt:lpstr>宋体</vt:lpstr>
      <vt:lpstr>Arial</vt:lpstr>
      <vt:lpstr>Calibri</vt:lpstr>
      <vt:lpstr>Calibri Light</vt:lpstr>
      <vt:lpstr>Courier New</vt:lpstr>
      <vt:lpstr>Segoe</vt:lpstr>
      <vt:lpstr>Segoe Light</vt:lpstr>
      <vt:lpstr>Segoe UI</vt:lpstr>
      <vt:lpstr>Segoe UI Black</vt:lpstr>
      <vt:lpstr>Segoe UI Light</vt:lpstr>
      <vt:lpstr>Segoe WP SemiLight</vt:lpstr>
      <vt:lpstr>Tahoma</vt:lpstr>
      <vt:lpstr>Wingdings</vt:lpstr>
      <vt:lpstr>Office Theme</vt:lpstr>
      <vt:lpstr>Custom Design</vt:lpstr>
      <vt:lpstr>1_Custom Design</vt:lpstr>
      <vt:lpstr>2_Custom Design</vt:lpstr>
      <vt:lpstr>3_Custom Design</vt:lpstr>
      <vt:lpstr>Microsoft_Internal_Group_template_16-9_WHITE_Blue_accents</vt:lpstr>
      <vt:lpstr>1_Microsoft_Internal_Group_template_16-9_WHITE_Blue_accents</vt:lpstr>
      <vt:lpstr>Internal Group_Blue_16x9_2012-08-18</vt:lpstr>
      <vt:lpstr>DPE_Blue_PowerPoint_msp_v4</vt:lpstr>
      <vt:lpstr>2_Office Theme</vt:lpstr>
      <vt:lpstr>1_Office Theme</vt:lpstr>
      <vt:lpstr>PowerPoint Presentation</vt:lpstr>
      <vt:lpstr>PowerPoint Presentation</vt:lpstr>
      <vt:lpstr>When you graduate your job will probably use cloud.</vt:lpstr>
      <vt:lpstr>PowerPoint Presentation</vt:lpstr>
      <vt:lpstr>PowerPoint Presentation</vt:lpstr>
      <vt:lpstr>PowerPoint Presentation</vt:lpstr>
      <vt:lpstr>What is the Cloud?</vt:lpstr>
      <vt:lpstr>PowerPoint Presentation</vt:lpstr>
      <vt:lpstr>PowerPoint Presentation</vt:lpstr>
      <vt:lpstr>How do we manage applications that have spikes in demand?</vt:lpstr>
      <vt:lpstr>The Cloud Models </vt:lpstr>
      <vt:lpstr>PowerPoint Presentation</vt:lpstr>
      <vt:lpstr>How do you handle all the versions and configurations?</vt:lpstr>
      <vt:lpstr>Azure Virtual Machines</vt:lpstr>
      <vt:lpstr>Provisioning VM</vt:lpstr>
      <vt:lpstr>VM Gallery</vt:lpstr>
      <vt:lpstr>Microsoft Azure can host virtual machines in the cloud</vt:lpstr>
      <vt:lpstr>PowerPoint Presentation</vt:lpstr>
      <vt:lpstr>VM Extensions</vt:lpstr>
      <vt:lpstr>Tips to save money if you use virtual machines</vt:lpstr>
      <vt:lpstr>PowerPoint Presentation</vt:lpstr>
      <vt:lpstr>Searches should be fast and user friendly</vt:lpstr>
      <vt:lpstr>You can code the functionality yourself…</vt:lpstr>
      <vt:lpstr>Or use a cloud service like Azure Search</vt:lpstr>
      <vt:lpstr>PowerPoint Presentation</vt:lpstr>
      <vt:lpstr>There are many features you want when you build mobile apps:</vt:lpstr>
      <vt:lpstr>More platforms = more users, but does more platforms = more code?</vt:lpstr>
      <vt:lpstr>Azure Mobile Services allows you to add functionality from the cloud</vt:lpstr>
      <vt:lpstr>PowerPoint Presentation</vt:lpstr>
      <vt:lpstr>PowerPoint Presentation</vt:lpstr>
      <vt:lpstr>Do you work with relational data?</vt:lpstr>
      <vt:lpstr>Do you store simple key value pairs?</vt:lpstr>
      <vt:lpstr>Are you a NoSQL fan?</vt:lpstr>
      <vt:lpstr>Are you working with Images, Audio &amp; Video?</vt:lpstr>
      <vt:lpstr>PowerPoint Presentation</vt:lpstr>
      <vt:lpstr>PowerPoint Presentation</vt:lpstr>
      <vt:lpstr>PowerPoint Presentation</vt:lpstr>
      <vt:lpstr>Check out predictive analytics and machine learning </vt:lpstr>
      <vt:lpstr>If you are a data scientist…</vt:lpstr>
      <vt:lpstr>PowerPoint Presentation</vt:lpstr>
      <vt:lpstr>If it’s not on your own server, it’s in the cloud!</vt:lpstr>
      <vt:lpstr>PowerPoint Presentation</vt:lpstr>
      <vt:lpstr>PowerPoint Presentation</vt:lpstr>
      <vt:lpstr>PowerPoint Presentation</vt:lpstr>
      <vt:lpstr>You can scale up and down in seconds with no code changes*</vt:lpstr>
      <vt:lpstr>PowerPoint Presentation</vt:lpstr>
      <vt:lpstr>PowerPoint Presentation</vt:lpstr>
      <vt:lpstr>PowerPoint Presentation</vt:lpstr>
      <vt:lpstr>PowerPoint Presentation</vt:lpstr>
      <vt:lpstr>Set up a schedule </vt:lpstr>
      <vt:lpstr>Scale by Metric</vt:lpstr>
      <vt:lpstr>PowerPoint Presentation</vt:lpstr>
      <vt:lpstr>PowerPoint Presentation</vt:lpstr>
      <vt:lpstr>PowerPoint Presentation</vt:lpstr>
      <vt:lpstr>PowerPoint Presentation</vt:lpstr>
      <vt:lpstr>PowerPoint Presentation</vt:lpstr>
      <vt:lpstr>Advantages to staging*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some free Azure offers:</vt:lpstr>
      <vt:lpstr>Free vs. paid Azure websites…</vt:lpstr>
      <vt:lpstr>PowerPoint Presentation</vt:lpstr>
      <vt:lpstr>There is a price calculator </vt:lpstr>
      <vt:lpstr>PowerPoint Presentation</vt:lpstr>
      <vt:lpstr>PowerPoint Presentation</vt:lpstr>
      <vt:lpstr>PowerPoint Presentation</vt:lpstr>
      <vt:lpstr>PowerPoint Presentation</vt:lpstr>
      <vt:lpstr>PowerPoint Presentation</vt:lpstr>
      <vt:lpstr>Time for the evaluation</vt:lpstr>
      <vt:lpstr>Now it's your turn to try it. Pick your lab!</vt:lpstr>
      <vt:lpstr>PowerPoint Presentation</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Tina Vu</dc:creator>
  <cp:lastModifiedBy>hilary burt</cp:lastModifiedBy>
  <cp:revision>41</cp:revision>
  <dcterms:created xsi:type="dcterms:W3CDTF">2013-04-16T20:54:55Z</dcterms:created>
  <dcterms:modified xsi:type="dcterms:W3CDTF">2015-03-25T18:11:36Z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0x010100673C17C07B045B4C8DF66915F418DAAB</vt:lpwstr>
  </property>
  <property fmtid="{D5CDD505-2E9C-101B-9397-08002B2CF9AE}" pid="3" name="TaxKeyword">
    <vt:lpwstr/>
  </property>
</Properties>
</file>